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Patrick Hand"/>
      <p:regular r:id="rId39"/>
    </p:embeddedFont>
    <p:embeddedFont>
      <p:font typeface="Rubik Mono One"/>
      <p:regular r:id="rId40"/>
    </p:embeddedFont>
    <p:embeddedFont>
      <p:font typeface="Roboto"/>
      <p:regular r:id="rId41"/>
      <p:bold r:id="rId42"/>
      <p:italic r:id="rId43"/>
      <p:boldItalic r:id="rId44"/>
    </p:embeddedFont>
    <p:embeddedFont>
      <p:font typeface="Lato"/>
      <p:regular r:id="rId45"/>
      <p:bold r:id="rId46"/>
      <p:italic r:id="rId47"/>
      <p:boldItalic r:id="rId48"/>
    </p:embeddedFont>
    <p:embeddedFont>
      <p:font typeface="Roboto Condensed"/>
      <p:regular r:id="rId49"/>
      <p:bold r:id="rId50"/>
      <p:italic r:id="rId51"/>
      <p:boldItalic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2BD36F-9198-4B95-9A9A-246F5D0E8B14}">
  <a:tblStyle styleId="{DC2BD36F-9198-4B95-9A9A-246F5D0E8B1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ubikMonoOne-regular.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RobotoCondense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PatrickHand-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Condensed-italic.fntdata"/><Relationship Id="rId50" Type="http://schemas.openxmlformats.org/officeDocument/2006/relationships/font" Target="fonts/RobotoCondensed-bold.fntdata"/><Relationship Id="rId53" Type="http://schemas.openxmlformats.org/officeDocument/2006/relationships/font" Target="fonts/OpenSans-regular.fntdata"/><Relationship Id="rId52" Type="http://schemas.openxmlformats.org/officeDocument/2006/relationships/font" Target="fonts/RobotoCondensed-boldItalic.fntdata"/><Relationship Id="rId11" Type="http://schemas.openxmlformats.org/officeDocument/2006/relationships/slide" Target="slides/slide6.xml"/><Relationship Id="rId55" Type="http://schemas.openxmlformats.org/officeDocument/2006/relationships/font" Target="fonts/OpenSans-italic.fntdata"/><Relationship Id="rId10" Type="http://schemas.openxmlformats.org/officeDocument/2006/relationships/slide" Target="slides/slide5.xml"/><Relationship Id="rId54"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d20f77ae4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d20f77ae4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0eb6f34b2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0eb6f34b2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eb6f34b2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eb6f34b2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0eb6f34b2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0eb6f34b2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0eb6f34b2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0eb6f34b2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0eb6f34b2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0eb6f34b2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a1242414e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a1242414e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0c41060545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0c41060545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090c7e1aa9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090c7e1aa9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0c41060545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0c41060545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0c41060545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0c41060545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90c7e1a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090c7e1a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0c41060545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0c41060545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0c41060545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0c41060545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0eb6f34b2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0eb6f34b2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0c41060545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0c41060545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0c4106054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0c4106054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0c41060545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0c4106054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0eeaddc2e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0eeaddc2e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0eeaddc2e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0eeaddc2e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0c4106054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0c4106054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0eeaddc2e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0eeaddc2e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d85aa6c79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d85aa6c79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090c7e1aa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090c7e1aa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092122230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092122230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ad85aa6c79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ad85aa6c79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090c7e1aa9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090c7e1aa9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90c7e1aa9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090c7e1aa9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090c7e1aa9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090c7e1aa9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092122230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092122230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090c7e1aa9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090c7e1aa9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0c41060545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0c41060545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0eb6f34b2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0eb6f34b2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50000" r="0" t="0"/>
          <a:stretch/>
        </p:blipFill>
        <p:spPr>
          <a:xfrm>
            <a:off x="0" y="500"/>
            <a:ext cx="4572000" cy="5142499"/>
          </a:xfrm>
          <a:prstGeom prst="rect">
            <a:avLst/>
          </a:prstGeom>
          <a:noFill/>
          <a:ln>
            <a:noFill/>
          </a:ln>
        </p:spPr>
      </p:pic>
      <p:sp>
        <p:nvSpPr>
          <p:cNvPr id="10" name="Google Shape;10;p2"/>
          <p:cNvSpPr/>
          <p:nvPr/>
        </p:nvSpPr>
        <p:spPr>
          <a:xfrm>
            <a:off x="1557225" y="1512900"/>
            <a:ext cx="5266200" cy="24225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 name="Google Shape;11;p2"/>
          <p:cNvSpPr/>
          <p:nvPr/>
        </p:nvSpPr>
        <p:spPr>
          <a:xfrm>
            <a:off x="7074550" y="1512900"/>
            <a:ext cx="908100" cy="24225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 name="Google Shape;12;p2"/>
          <p:cNvSpPr/>
          <p:nvPr/>
        </p:nvSpPr>
        <p:spPr>
          <a:xfrm>
            <a:off x="6922150" y="1360500"/>
            <a:ext cx="908100" cy="24225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 name="Google Shape;13;p2"/>
          <p:cNvSpPr/>
          <p:nvPr/>
        </p:nvSpPr>
        <p:spPr>
          <a:xfrm>
            <a:off x="1404825" y="1360500"/>
            <a:ext cx="5266200" cy="2422500"/>
          </a:xfrm>
          <a:prstGeom prst="rect">
            <a:avLst/>
          </a:prstGeom>
          <a:solidFill>
            <a:schemeClr val="accent5"/>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4" name="Google Shape;14;p2"/>
          <p:cNvGrpSpPr/>
          <p:nvPr/>
        </p:nvGrpSpPr>
        <p:grpSpPr>
          <a:xfrm>
            <a:off x="7109696" y="1617329"/>
            <a:ext cx="532941" cy="562388"/>
            <a:chOff x="815563" y="573794"/>
            <a:chExt cx="626400" cy="661011"/>
          </a:xfrm>
        </p:grpSpPr>
        <p:sp>
          <p:nvSpPr>
            <p:cNvPr id="15" name="Google Shape;15;p2"/>
            <p:cNvSpPr/>
            <p:nvPr/>
          </p:nvSpPr>
          <p:spPr>
            <a:xfrm>
              <a:off x="1023759" y="798166"/>
              <a:ext cx="210000" cy="210000"/>
            </a:xfrm>
            <a:prstGeom prst="mathPlus">
              <a:avLst>
                <a:gd fmla="val 23520" name="adj1"/>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5563" y="573794"/>
              <a:ext cx="626400" cy="626400"/>
            </a:xfrm>
            <a:prstGeom prst="blockArc">
              <a:avLst>
                <a:gd fmla="val 10800000" name="adj1"/>
                <a:gd fmla="val 0" name="adj2"/>
                <a:gd fmla="val 25000" name="adj3"/>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flipH="1" rot="10800000">
              <a:off x="815563" y="608405"/>
              <a:ext cx="626400" cy="626400"/>
            </a:xfrm>
            <a:prstGeom prst="blockArc">
              <a:avLst>
                <a:gd fmla="val 10800000" name="adj1"/>
                <a:gd fmla="val 0" name="adj2"/>
                <a:gd fmla="val 25000" name="adj3"/>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7109696" y="2963795"/>
            <a:ext cx="532941" cy="562388"/>
            <a:chOff x="815563" y="573794"/>
            <a:chExt cx="626400" cy="661011"/>
          </a:xfrm>
        </p:grpSpPr>
        <p:sp>
          <p:nvSpPr>
            <p:cNvPr id="19" name="Google Shape;19;p2"/>
            <p:cNvSpPr/>
            <p:nvPr/>
          </p:nvSpPr>
          <p:spPr>
            <a:xfrm>
              <a:off x="1023759" y="798166"/>
              <a:ext cx="210000" cy="210000"/>
            </a:xfrm>
            <a:prstGeom prst="mathPlus">
              <a:avLst>
                <a:gd fmla="val 23520" name="adj1"/>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15563" y="573794"/>
              <a:ext cx="626400" cy="626400"/>
            </a:xfrm>
            <a:prstGeom prst="blockArc">
              <a:avLst>
                <a:gd fmla="val 10800000" name="adj1"/>
                <a:gd fmla="val 0" name="adj2"/>
                <a:gd fmla="val 25000" name="adj3"/>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flipH="1" rot="10800000">
              <a:off x="815563" y="608405"/>
              <a:ext cx="626400" cy="626400"/>
            </a:xfrm>
            <a:prstGeom prst="blockArc">
              <a:avLst>
                <a:gd fmla="val 10800000" name="adj1"/>
                <a:gd fmla="val 0" name="adj2"/>
                <a:gd fmla="val 25000" name="adj3"/>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109696" y="2290562"/>
            <a:ext cx="532941" cy="562388"/>
            <a:chOff x="815563" y="573794"/>
            <a:chExt cx="626400" cy="661011"/>
          </a:xfrm>
        </p:grpSpPr>
        <p:sp>
          <p:nvSpPr>
            <p:cNvPr id="23" name="Google Shape;23;p2"/>
            <p:cNvSpPr/>
            <p:nvPr/>
          </p:nvSpPr>
          <p:spPr>
            <a:xfrm>
              <a:off x="1023759" y="798166"/>
              <a:ext cx="210000" cy="210000"/>
            </a:xfrm>
            <a:prstGeom prst="mathPlus">
              <a:avLst>
                <a:gd fmla="val 23520" name="adj1"/>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15563" y="573794"/>
              <a:ext cx="626400" cy="626400"/>
            </a:xfrm>
            <a:prstGeom prst="blockArc">
              <a:avLst>
                <a:gd fmla="val 10800000" name="adj1"/>
                <a:gd fmla="val 0" name="adj2"/>
                <a:gd fmla="val 25000" name="adj3"/>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flipH="1" rot="10800000">
              <a:off x="815563" y="608405"/>
              <a:ext cx="626400" cy="626400"/>
            </a:xfrm>
            <a:prstGeom prst="blockArc">
              <a:avLst>
                <a:gd fmla="val 10800000" name="adj1"/>
                <a:gd fmla="val 0" name="adj2"/>
                <a:gd fmla="val 25000" name="adj3"/>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2"/>
          <p:cNvSpPr txBox="1"/>
          <p:nvPr>
            <p:ph type="ctrTitle"/>
          </p:nvPr>
        </p:nvSpPr>
        <p:spPr>
          <a:xfrm>
            <a:off x="1161348" y="1554150"/>
            <a:ext cx="5753100" cy="14925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 name="Google Shape;27;p2"/>
          <p:cNvSpPr txBox="1"/>
          <p:nvPr>
            <p:ph idx="1" type="subTitle"/>
          </p:nvPr>
        </p:nvSpPr>
        <p:spPr>
          <a:xfrm>
            <a:off x="1902356" y="3046638"/>
            <a:ext cx="4271100" cy="5427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5" name="Shape 95"/>
        <p:cNvGrpSpPr/>
        <p:nvPr/>
      </p:nvGrpSpPr>
      <p:grpSpPr>
        <a:xfrm>
          <a:off x="0" y="0"/>
          <a:ext cx="0" cy="0"/>
          <a:chOff x="0" y="0"/>
          <a:chExt cx="0" cy="0"/>
        </a:xfrm>
      </p:grpSpPr>
      <p:pic>
        <p:nvPicPr>
          <p:cNvPr id="96" name="Google Shape;96;p11"/>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97" name="Google Shape;97;p11"/>
          <p:cNvSpPr/>
          <p:nvPr/>
        </p:nvSpPr>
        <p:spPr>
          <a:xfrm>
            <a:off x="1314807" y="2160812"/>
            <a:ext cx="6721800" cy="1731900"/>
          </a:xfrm>
          <a:prstGeom prst="rect">
            <a:avLst/>
          </a:prstGeom>
          <a:solidFill>
            <a:schemeClr val="accent3"/>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p11"/>
          <p:cNvSpPr/>
          <p:nvPr/>
        </p:nvSpPr>
        <p:spPr>
          <a:xfrm>
            <a:off x="1120025" y="1959225"/>
            <a:ext cx="6721800" cy="17319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11"/>
          <p:cNvSpPr txBox="1"/>
          <p:nvPr>
            <p:ph hasCustomPrompt="1" type="title"/>
          </p:nvPr>
        </p:nvSpPr>
        <p:spPr>
          <a:xfrm>
            <a:off x="1344238" y="2031150"/>
            <a:ext cx="6455400" cy="115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0" name="Google Shape;100;p11"/>
          <p:cNvSpPr txBox="1"/>
          <p:nvPr>
            <p:ph idx="1" type="body"/>
          </p:nvPr>
        </p:nvSpPr>
        <p:spPr>
          <a:xfrm>
            <a:off x="720000" y="3103966"/>
            <a:ext cx="7704000" cy="3870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01" name="Shape 10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47396" l="0" r="0" t="0"/>
          <a:stretch/>
        </p:blipFill>
        <p:spPr>
          <a:xfrm flipH="1" rot="10800000">
            <a:off x="0" y="2571750"/>
            <a:ext cx="9144001" cy="2705101"/>
          </a:xfrm>
          <a:prstGeom prst="rect">
            <a:avLst/>
          </a:prstGeom>
          <a:noFill/>
          <a:ln>
            <a:noFill/>
          </a:ln>
        </p:spPr>
      </p:pic>
      <p:sp>
        <p:nvSpPr>
          <p:cNvPr id="104" name="Google Shape;104;p13"/>
          <p:cNvSpPr/>
          <p:nvPr/>
        </p:nvSpPr>
        <p:spPr>
          <a:xfrm>
            <a:off x="4806922" y="1190150"/>
            <a:ext cx="2912100" cy="1791000"/>
          </a:xfrm>
          <a:prstGeom prst="rect">
            <a:avLst/>
          </a:prstGeom>
          <a:solidFill>
            <a:schemeClr val="accent5"/>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13"/>
          <p:cNvSpPr/>
          <p:nvPr/>
        </p:nvSpPr>
        <p:spPr>
          <a:xfrm>
            <a:off x="4806922" y="3118250"/>
            <a:ext cx="2912100" cy="1791000"/>
          </a:xfrm>
          <a:prstGeom prst="rect">
            <a:avLst/>
          </a:prstGeom>
          <a:solidFill>
            <a:schemeClr val="accent5"/>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 name="Google Shape;106;p13"/>
          <p:cNvSpPr/>
          <p:nvPr/>
        </p:nvSpPr>
        <p:spPr>
          <a:xfrm>
            <a:off x="1424600" y="1190150"/>
            <a:ext cx="2912100" cy="1791000"/>
          </a:xfrm>
          <a:prstGeom prst="rect">
            <a:avLst/>
          </a:prstGeom>
          <a:solidFill>
            <a:schemeClr val="accent5"/>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 name="Google Shape;107;p13"/>
          <p:cNvSpPr/>
          <p:nvPr/>
        </p:nvSpPr>
        <p:spPr>
          <a:xfrm>
            <a:off x="1424600" y="3118275"/>
            <a:ext cx="2912100" cy="1791000"/>
          </a:xfrm>
          <a:prstGeom prst="rect">
            <a:avLst/>
          </a:prstGeom>
          <a:solidFill>
            <a:schemeClr val="accent5"/>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 name="Google Shape;108;p13"/>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p:txBody>
      </p:sp>
      <p:sp>
        <p:nvSpPr>
          <p:cNvPr id="109" name="Google Shape;109;p13"/>
          <p:cNvSpPr txBox="1"/>
          <p:nvPr>
            <p:ph idx="1" type="subTitle"/>
          </p:nvPr>
        </p:nvSpPr>
        <p:spPr>
          <a:xfrm>
            <a:off x="1722538" y="2313342"/>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0" name="Google Shape;110;p13"/>
          <p:cNvSpPr txBox="1"/>
          <p:nvPr>
            <p:ph idx="2" type="title"/>
          </p:nvPr>
        </p:nvSpPr>
        <p:spPr>
          <a:xfrm>
            <a:off x="1424776" y="2001975"/>
            <a:ext cx="29121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111" name="Google Shape;111;p13"/>
          <p:cNvSpPr txBox="1"/>
          <p:nvPr>
            <p:ph hasCustomPrompt="1" idx="3" type="title"/>
          </p:nvPr>
        </p:nvSpPr>
        <p:spPr>
          <a:xfrm>
            <a:off x="1722575" y="1422686"/>
            <a:ext cx="23160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12" name="Google Shape;112;p13"/>
          <p:cNvSpPr txBox="1"/>
          <p:nvPr>
            <p:ph idx="4" type="subTitle"/>
          </p:nvPr>
        </p:nvSpPr>
        <p:spPr>
          <a:xfrm>
            <a:off x="5104871" y="2313342"/>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3" name="Google Shape;113;p13"/>
          <p:cNvSpPr txBox="1"/>
          <p:nvPr>
            <p:ph idx="5" type="title"/>
          </p:nvPr>
        </p:nvSpPr>
        <p:spPr>
          <a:xfrm>
            <a:off x="4807116" y="2001975"/>
            <a:ext cx="29121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114" name="Google Shape;114;p13"/>
          <p:cNvSpPr txBox="1"/>
          <p:nvPr>
            <p:ph hasCustomPrompt="1" idx="6" type="title"/>
          </p:nvPr>
        </p:nvSpPr>
        <p:spPr>
          <a:xfrm>
            <a:off x="5104858" y="1422623"/>
            <a:ext cx="23160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15" name="Google Shape;115;p13"/>
          <p:cNvSpPr txBox="1"/>
          <p:nvPr>
            <p:ph idx="7" type="subTitle"/>
          </p:nvPr>
        </p:nvSpPr>
        <p:spPr>
          <a:xfrm>
            <a:off x="1722538" y="4133308"/>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6" name="Google Shape;116;p13"/>
          <p:cNvSpPr txBox="1"/>
          <p:nvPr>
            <p:ph idx="8" type="title"/>
          </p:nvPr>
        </p:nvSpPr>
        <p:spPr>
          <a:xfrm>
            <a:off x="1424790" y="3868100"/>
            <a:ext cx="29121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117" name="Google Shape;117;p13"/>
          <p:cNvSpPr txBox="1"/>
          <p:nvPr>
            <p:ph hasCustomPrompt="1" idx="9" type="title"/>
          </p:nvPr>
        </p:nvSpPr>
        <p:spPr>
          <a:xfrm>
            <a:off x="1722550" y="3288764"/>
            <a:ext cx="23160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18" name="Google Shape;118;p13"/>
          <p:cNvSpPr txBox="1"/>
          <p:nvPr>
            <p:ph idx="13" type="subTitle"/>
          </p:nvPr>
        </p:nvSpPr>
        <p:spPr>
          <a:xfrm>
            <a:off x="5104846" y="4133308"/>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9" name="Google Shape;119;p13"/>
          <p:cNvSpPr txBox="1"/>
          <p:nvPr>
            <p:ph idx="14" type="title"/>
          </p:nvPr>
        </p:nvSpPr>
        <p:spPr>
          <a:xfrm>
            <a:off x="4807087" y="3868100"/>
            <a:ext cx="29121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120" name="Google Shape;120;p13"/>
          <p:cNvSpPr txBox="1"/>
          <p:nvPr>
            <p:ph hasCustomPrompt="1" idx="15" type="title"/>
          </p:nvPr>
        </p:nvSpPr>
        <p:spPr>
          <a:xfrm>
            <a:off x="5104858" y="3288764"/>
            <a:ext cx="23160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7">
    <p:spTree>
      <p:nvGrpSpPr>
        <p:cNvPr id="121" name="Shape 121"/>
        <p:cNvGrpSpPr/>
        <p:nvPr/>
      </p:nvGrpSpPr>
      <p:grpSpPr>
        <a:xfrm>
          <a:off x="0" y="0"/>
          <a:ext cx="0" cy="0"/>
          <a:chOff x="0" y="0"/>
          <a:chExt cx="0" cy="0"/>
        </a:xfrm>
      </p:grpSpPr>
      <p:pic>
        <p:nvPicPr>
          <p:cNvPr id="122" name="Google Shape;122;p14"/>
          <p:cNvPicPr preferRelativeResize="0"/>
          <p:nvPr/>
        </p:nvPicPr>
        <p:blipFill rotWithShape="1">
          <a:blip r:embed="rId2">
            <a:alphaModFix/>
          </a:blip>
          <a:srcRect b="35860" l="0" r="0" t="6131"/>
          <a:stretch/>
        </p:blipFill>
        <p:spPr>
          <a:xfrm>
            <a:off x="0" y="2462400"/>
            <a:ext cx="9144001" cy="2983226"/>
          </a:xfrm>
          <a:prstGeom prst="rect">
            <a:avLst/>
          </a:prstGeom>
          <a:noFill/>
          <a:ln>
            <a:noFill/>
          </a:ln>
        </p:spPr>
      </p:pic>
      <p:sp>
        <p:nvSpPr>
          <p:cNvPr id="123" name="Google Shape;123;p14"/>
          <p:cNvSpPr/>
          <p:nvPr/>
        </p:nvSpPr>
        <p:spPr>
          <a:xfrm>
            <a:off x="6343575" y="3168650"/>
            <a:ext cx="2222400" cy="14346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14"/>
          <p:cNvSpPr/>
          <p:nvPr/>
        </p:nvSpPr>
        <p:spPr>
          <a:xfrm>
            <a:off x="6166150" y="3016250"/>
            <a:ext cx="2222400" cy="14346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14"/>
          <p:cNvSpPr/>
          <p:nvPr/>
        </p:nvSpPr>
        <p:spPr>
          <a:xfrm>
            <a:off x="3603725" y="3168650"/>
            <a:ext cx="2222400" cy="14346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14"/>
          <p:cNvSpPr/>
          <p:nvPr/>
        </p:nvSpPr>
        <p:spPr>
          <a:xfrm>
            <a:off x="3451325" y="3016250"/>
            <a:ext cx="2222400" cy="14346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14"/>
          <p:cNvSpPr/>
          <p:nvPr/>
        </p:nvSpPr>
        <p:spPr>
          <a:xfrm>
            <a:off x="973400" y="3168650"/>
            <a:ext cx="2222400" cy="14346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14"/>
          <p:cNvSpPr/>
          <p:nvPr/>
        </p:nvSpPr>
        <p:spPr>
          <a:xfrm>
            <a:off x="821000" y="3016250"/>
            <a:ext cx="2222400" cy="14346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1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 name="Google Shape;130;p14"/>
          <p:cNvSpPr txBox="1"/>
          <p:nvPr>
            <p:ph idx="1" type="subTitle"/>
          </p:nvPr>
        </p:nvSpPr>
        <p:spPr>
          <a:xfrm>
            <a:off x="1002276" y="3537025"/>
            <a:ext cx="1859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31" name="Google Shape;131;p14"/>
          <p:cNvSpPr txBox="1"/>
          <p:nvPr>
            <p:ph idx="2" type="title"/>
          </p:nvPr>
        </p:nvSpPr>
        <p:spPr>
          <a:xfrm>
            <a:off x="769775" y="3231875"/>
            <a:ext cx="23247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32" name="Google Shape;132;p14"/>
          <p:cNvSpPr txBox="1"/>
          <p:nvPr>
            <p:ph idx="3" type="subTitle"/>
          </p:nvPr>
        </p:nvSpPr>
        <p:spPr>
          <a:xfrm>
            <a:off x="6314181" y="3537025"/>
            <a:ext cx="1859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160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33" name="Google Shape;133;p14"/>
          <p:cNvSpPr txBox="1"/>
          <p:nvPr>
            <p:ph idx="4" type="title"/>
          </p:nvPr>
        </p:nvSpPr>
        <p:spPr>
          <a:xfrm>
            <a:off x="6081674" y="3231875"/>
            <a:ext cx="23247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34" name="Google Shape;134;p14"/>
          <p:cNvSpPr txBox="1"/>
          <p:nvPr>
            <p:ph idx="5" type="subTitle"/>
          </p:nvPr>
        </p:nvSpPr>
        <p:spPr>
          <a:xfrm>
            <a:off x="3658224" y="3537025"/>
            <a:ext cx="1859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35" name="Google Shape;135;p14"/>
          <p:cNvSpPr txBox="1"/>
          <p:nvPr>
            <p:ph idx="6" type="title"/>
          </p:nvPr>
        </p:nvSpPr>
        <p:spPr>
          <a:xfrm>
            <a:off x="3425701" y="3231875"/>
            <a:ext cx="23247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
    <p:spTree>
      <p:nvGrpSpPr>
        <p:cNvPr id="136" name="Shape 136"/>
        <p:cNvGrpSpPr/>
        <p:nvPr/>
      </p:nvGrpSpPr>
      <p:grpSpPr>
        <a:xfrm>
          <a:off x="0" y="0"/>
          <a:ext cx="0" cy="0"/>
          <a:chOff x="0" y="0"/>
          <a:chExt cx="0" cy="0"/>
        </a:xfrm>
      </p:grpSpPr>
      <p:pic>
        <p:nvPicPr>
          <p:cNvPr id="137" name="Google Shape;137;p15"/>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138" name="Google Shape;138;p15"/>
          <p:cNvSpPr/>
          <p:nvPr/>
        </p:nvSpPr>
        <p:spPr>
          <a:xfrm>
            <a:off x="698875" y="590550"/>
            <a:ext cx="8102100" cy="4267200"/>
          </a:xfrm>
          <a:prstGeom prst="rect">
            <a:avLst/>
          </a:prstGeom>
          <a:solidFill>
            <a:schemeClr val="accent5"/>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15"/>
          <p:cNvSpPr/>
          <p:nvPr/>
        </p:nvSpPr>
        <p:spPr>
          <a:xfrm>
            <a:off x="559000" y="438150"/>
            <a:ext cx="8102100" cy="4267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15"/>
          <p:cNvSpPr txBox="1"/>
          <p:nvPr>
            <p:ph type="title"/>
          </p:nvPr>
        </p:nvSpPr>
        <p:spPr>
          <a:xfrm>
            <a:off x="1171175" y="1635425"/>
            <a:ext cx="4480500" cy="486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41" name="Google Shape;141;p15"/>
          <p:cNvSpPr txBox="1"/>
          <p:nvPr>
            <p:ph idx="1" type="subTitle"/>
          </p:nvPr>
        </p:nvSpPr>
        <p:spPr>
          <a:xfrm>
            <a:off x="1171175" y="2096275"/>
            <a:ext cx="4480500" cy="222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595B"/>
              </a:buClr>
              <a:buSzPts val="1400"/>
              <a:buFont typeface="Lato"/>
              <a:buChar char="●"/>
              <a:defRPr>
                <a:latin typeface="Lato"/>
                <a:ea typeface="Lato"/>
                <a:cs typeface="Lato"/>
                <a:sym typeface="Lato"/>
              </a:defRPr>
            </a:lvl1pPr>
            <a:lvl2pPr lvl="1" rtl="0" algn="ctr">
              <a:lnSpc>
                <a:spcPct val="100000"/>
              </a:lnSpc>
              <a:spcBef>
                <a:spcPts val="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grpSp>
        <p:nvGrpSpPr>
          <p:cNvPr id="142" name="Google Shape;142;p15"/>
          <p:cNvGrpSpPr/>
          <p:nvPr/>
        </p:nvGrpSpPr>
        <p:grpSpPr>
          <a:xfrm>
            <a:off x="6684800" y="1997400"/>
            <a:ext cx="1060500" cy="1148700"/>
            <a:chOff x="8020675" y="981275"/>
            <a:chExt cx="1060500" cy="1148700"/>
          </a:xfrm>
        </p:grpSpPr>
        <p:sp>
          <p:nvSpPr>
            <p:cNvPr id="143" name="Google Shape;143;p15"/>
            <p:cNvSpPr/>
            <p:nvPr/>
          </p:nvSpPr>
          <p:spPr>
            <a:xfrm>
              <a:off x="8173075" y="1133675"/>
              <a:ext cx="908100" cy="9963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15"/>
            <p:cNvSpPr/>
            <p:nvPr/>
          </p:nvSpPr>
          <p:spPr>
            <a:xfrm>
              <a:off x="8020675" y="981275"/>
              <a:ext cx="908100" cy="9963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45" name="Google Shape;145;p15"/>
          <p:cNvSpPr/>
          <p:nvPr/>
        </p:nvSpPr>
        <p:spPr>
          <a:xfrm>
            <a:off x="6870263" y="2233563"/>
            <a:ext cx="532800" cy="532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7054025" y="2417075"/>
            <a:ext cx="165300" cy="165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1">
    <p:spTree>
      <p:nvGrpSpPr>
        <p:cNvPr id="147" name="Shape 147"/>
        <p:cNvGrpSpPr/>
        <p:nvPr/>
      </p:nvGrpSpPr>
      <p:grpSpPr>
        <a:xfrm>
          <a:off x="0" y="0"/>
          <a:ext cx="0" cy="0"/>
          <a:chOff x="0" y="0"/>
          <a:chExt cx="0" cy="0"/>
        </a:xfrm>
      </p:grpSpPr>
      <p:pic>
        <p:nvPicPr>
          <p:cNvPr id="148" name="Google Shape;148;p16"/>
          <p:cNvPicPr preferRelativeResize="0"/>
          <p:nvPr/>
        </p:nvPicPr>
        <p:blipFill rotWithShape="1">
          <a:blip r:embed="rId2">
            <a:alphaModFix/>
          </a:blip>
          <a:srcRect b="0" l="28535" r="0" t="0"/>
          <a:stretch/>
        </p:blipFill>
        <p:spPr>
          <a:xfrm>
            <a:off x="2609150" y="500"/>
            <a:ext cx="6534851" cy="5142499"/>
          </a:xfrm>
          <a:prstGeom prst="rect">
            <a:avLst/>
          </a:prstGeom>
          <a:noFill/>
          <a:ln>
            <a:noFill/>
          </a:ln>
        </p:spPr>
      </p:pic>
      <p:sp>
        <p:nvSpPr>
          <p:cNvPr id="149" name="Google Shape;149;p16"/>
          <p:cNvSpPr/>
          <p:nvPr/>
        </p:nvSpPr>
        <p:spPr>
          <a:xfrm>
            <a:off x="645582" y="1967700"/>
            <a:ext cx="4054200" cy="2578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p16"/>
          <p:cNvSpPr/>
          <p:nvPr/>
        </p:nvSpPr>
        <p:spPr>
          <a:xfrm>
            <a:off x="498550" y="1815300"/>
            <a:ext cx="4054200" cy="2578200"/>
          </a:xfrm>
          <a:prstGeom prst="rect">
            <a:avLst/>
          </a:prstGeom>
          <a:solidFill>
            <a:schemeClr val="accent5"/>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1" name="Google Shape;151;p16"/>
          <p:cNvPicPr preferRelativeResize="0"/>
          <p:nvPr/>
        </p:nvPicPr>
        <p:blipFill>
          <a:blip r:embed="rId3">
            <a:alphaModFix/>
          </a:blip>
          <a:stretch>
            <a:fillRect/>
          </a:stretch>
        </p:blipFill>
        <p:spPr>
          <a:xfrm>
            <a:off x="4996350" y="0"/>
            <a:ext cx="3427650" cy="5143501"/>
          </a:xfrm>
          <a:prstGeom prst="rect">
            <a:avLst/>
          </a:prstGeom>
          <a:noFill/>
          <a:ln>
            <a:noFill/>
          </a:ln>
        </p:spPr>
      </p:pic>
      <p:sp>
        <p:nvSpPr>
          <p:cNvPr id="152" name="Google Shape;152;p16"/>
          <p:cNvSpPr txBox="1"/>
          <p:nvPr>
            <p:ph type="title"/>
          </p:nvPr>
        </p:nvSpPr>
        <p:spPr>
          <a:xfrm>
            <a:off x="720100" y="2243150"/>
            <a:ext cx="3351900" cy="1593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53" name="Google Shape;153;p16"/>
          <p:cNvSpPr txBox="1"/>
          <p:nvPr>
            <p:ph idx="1" type="subTitle"/>
          </p:nvPr>
        </p:nvSpPr>
        <p:spPr>
          <a:xfrm>
            <a:off x="720000" y="3792350"/>
            <a:ext cx="3852000" cy="47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595B"/>
              </a:buClr>
              <a:buSzPts val="1400"/>
              <a:buFont typeface="Lato"/>
              <a:buChar char="●"/>
              <a:defRPr/>
            </a:lvl1pPr>
            <a:lvl2pPr lvl="1" rtl="0" algn="ctr">
              <a:lnSpc>
                <a:spcPct val="100000"/>
              </a:lnSpc>
              <a:spcBef>
                <a:spcPts val="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154" name="Shape 154"/>
        <p:cNvGrpSpPr/>
        <p:nvPr/>
      </p:nvGrpSpPr>
      <p:grpSpPr>
        <a:xfrm>
          <a:off x="0" y="0"/>
          <a:ext cx="0" cy="0"/>
          <a:chOff x="0" y="0"/>
          <a:chExt cx="0" cy="0"/>
        </a:xfrm>
      </p:grpSpPr>
      <p:pic>
        <p:nvPicPr>
          <p:cNvPr id="155" name="Google Shape;155;p17"/>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156" name="Google Shape;156;p17"/>
          <p:cNvSpPr/>
          <p:nvPr/>
        </p:nvSpPr>
        <p:spPr>
          <a:xfrm>
            <a:off x="698875" y="918750"/>
            <a:ext cx="8674200" cy="36108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17"/>
          <p:cNvSpPr/>
          <p:nvPr/>
        </p:nvSpPr>
        <p:spPr>
          <a:xfrm>
            <a:off x="546475" y="766350"/>
            <a:ext cx="8674200" cy="3610800"/>
          </a:xfrm>
          <a:prstGeom prst="rect">
            <a:avLst/>
          </a:prstGeom>
          <a:solidFill>
            <a:schemeClr val="accent5"/>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17"/>
          <p:cNvSpPr/>
          <p:nvPr/>
        </p:nvSpPr>
        <p:spPr>
          <a:xfrm>
            <a:off x="7074550" y="1512900"/>
            <a:ext cx="908100" cy="24225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 name="Google Shape;159;p17"/>
          <p:cNvSpPr/>
          <p:nvPr/>
        </p:nvSpPr>
        <p:spPr>
          <a:xfrm>
            <a:off x="6922150" y="1360500"/>
            <a:ext cx="908100" cy="24225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p17"/>
          <p:cNvSpPr txBox="1"/>
          <p:nvPr>
            <p:ph type="title"/>
          </p:nvPr>
        </p:nvSpPr>
        <p:spPr>
          <a:xfrm>
            <a:off x="720000" y="1221675"/>
            <a:ext cx="4823700" cy="2141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61" name="Google Shape;161;p17"/>
          <p:cNvSpPr txBox="1"/>
          <p:nvPr>
            <p:ph idx="2" type="title"/>
          </p:nvPr>
        </p:nvSpPr>
        <p:spPr>
          <a:xfrm>
            <a:off x="720000" y="3583888"/>
            <a:ext cx="3848700" cy="3981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2"/>
              </a:buClr>
              <a:buSzPts val="1400"/>
              <a:buNone/>
              <a:defRPr b="0" sz="1400">
                <a:solidFill>
                  <a:schemeClr val="dk2"/>
                </a:solidFill>
                <a:latin typeface="Lato"/>
                <a:ea typeface="Lato"/>
                <a:cs typeface="Lato"/>
                <a:sym typeface="Lato"/>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162" name="Google Shape;162;p17"/>
          <p:cNvSpPr/>
          <p:nvPr/>
        </p:nvSpPr>
        <p:spPr>
          <a:xfrm>
            <a:off x="7109750" y="1646888"/>
            <a:ext cx="532800" cy="532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a:off x="7109750" y="2305350"/>
            <a:ext cx="532800" cy="532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a:off x="7109750" y="2963775"/>
            <a:ext cx="532800" cy="532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a:off x="7296950" y="1834088"/>
            <a:ext cx="158400" cy="1584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rot="5400000">
            <a:off x="7304900" y="2509625"/>
            <a:ext cx="186000" cy="124200"/>
          </a:xfrm>
          <a:prstGeom prst="triangle">
            <a:avLst>
              <a:gd fmla="val 50241"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flipH="1" rot="-5400000">
            <a:off x="7270700" y="3167225"/>
            <a:ext cx="186000" cy="124200"/>
          </a:xfrm>
          <a:prstGeom prst="triangle">
            <a:avLst>
              <a:gd fmla="val 50241"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1_1">
    <p:spTree>
      <p:nvGrpSpPr>
        <p:cNvPr id="168" name="Shape 168"/>
        <p:cNvGrpSpPr/>
        <p:nvPr/>
      </p:nvGrpSpPr>
      <p:grpSpPr>
        <a:xfrm>
          <a:off x="0" y="0"/>
          <a:ext cx="0" cy="0"/>
          <a:chOff x="0" y="0"/>
          <a:chExt cx="0" cy="0"/>
        </a:xfrm>
      </p:grpSpPr>
      <p:pic>
        <p:nvPicPr>
          <p:cNvPr id="169" name="Google Shape;169;p18"/>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170" name="Google Shape;170;p18"/>
          <p:cNvSpPr/>
          <p:nvPr/>
        </p:nvSpPr>
        <p:spPr>
          <a:xfrm>
            <a:off x="388200" y="1526400"/>
            <a:ext cx="8035800" cy="33489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18"/>
          <p:cNvSpPr/>
          <p:nvPr/>
        </p:nvSpPr>
        <p:spPr>
          <a:xfrm>
            <a:off x="553925" y="1374000"/>
            <a:ext cx="8035800" cy="33489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18"/>
          <p:cNvSpPr/>
          <p:nvPr/>
        </p:nvSpPr>
        <p:spPr>
          <a:xfrm flipH="1">
            <a:off x="-402600" y="692400"/>
            <a:ext cx="8674200" cy="5721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18"/>
          <p:cNvSpPr/>
          <p:nvPr/>
        </p:nvSpPr>
        <p:spPr>
          <a:xfrm flipH="1">
            <a:off x="-300550" y="540000"/>
            <a:ext cx="8674200" cy="572100"/>
          </a:xfrm>
          <a:prstGeom prst="rect">
            <a:avLst/>
          </a:prstGeom>
          <a:solidFill>
            <a:schemeClr val="accent5"/>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1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75" name="Google Shape;175;p18"/>
          <p:cNvSpPr txBox="1"/>
          <p:nvPr>
            <p:ph idx="1" type="subTitle"/>
          </p:nvPr>
        </p:nvSpPr>
        <p:spPr>
          <a:xfrm>
            <a:off x="724125" y="2426592"/>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6" name="Google Shape;176;p18"/>
          <p:cNvSpPr txBox="1"/>
          <p:nvPr>
            <p:ph idx="2" type="title"/>
          </p:nvPr>
        </p:nvSpPr>
        <p:spPr>
          <a:xfrm>
            <a:off x="724125" y="2116520"/>
            <a:ext cx="23160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77" name="Google Shape;177;p18"/>
          <p:cNvSpPr txBox="1"/>
          <p:nvPr>
            <p:ph idx="3" type="subTitle"/>
          </p:nvPr>
        </p:nvSpPr>
        <p:spPr>
          <a:xfrm>
            <a:off x="3413996" y="2426592"/>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8" name="Google Shape;178;p18"/>
          <p:cNvSpPr txBox="1"/>
          <p:nvPr>
            <p:ph idx="4" type="title"/>
          </p:nvPr>
        </p:nvSpPr>
        <p:spPr>
          <a:xfrm>
            <a:off x="3413999" y="2116520"/>
            <a:ext cx="23160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79" name="Google Shape;179;p18"/>
          <p:cNvSpPr txBox="1"/>
          <p:nvPr>
            <p:ph idx="5" type="subTitle"/>
          </p:nvPr>
        </p:nvSpPr>
        <p:spPr>
          <a:xfrm>
            <a:off x="6103866" y="2426592"/>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0" name="Google Shape;180;p18"/>
          <p:cNvSpPr txBox="1"/>
          <p:nvPr>
            <p:ph idx="6" type="title"/>
          </p:nvPr>
        </p:nvSpPr>
        <p:spPr>
          <a:xfrm>
            <a:off x="6103872" y="2116520"/>
            <a:ext cx="23160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81" name="Google Shape;181;p18"/>
          <p:cNvSpPr txBox="1"/>
          <p:nvPr>
            <p:ph idx="7" type="subTitle"/>
          </p:nvPr>
        </p:nvSpPr>
        <p:spPr>
          <a:xfrm>
            <a:off x="724125" y="3987933"/>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2" name="Google Shape;182;p18"/>
          <p:cNvSpPr txBox="1"/>
          <p:nvPr>
            <p:ph idx="8" type="title"/>
          </p:nvPr>
        </p:nvSpPr>
        <p:spPr>
          <a:xfrm>
            <a:off x="724125" y="3677861"/>
            <a:ext cx="23160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83" name="Google Shape;183;p18"/>
          <p:cNvSpPr txBox="1"/>
          <p:nvPr>
            <p:ph idx="9" type="subTitle"/>
          </p:nvPr>
        </p:nvSpPr>
        <p:spPr>
          <a:xfrm>
            <a:off x="3413996" y="3987933"/>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4" name="Google Shape;184;p18"/>
          <p:cNvSpPr txBox="1"/>
          <p:nvPr>
            <p:ph idx="13" type="title"/>
          </p:nvPr>
        </p:nvSpPr>
        <p:spPr>
          <a:xfrm>
            <a:off x="3413999" y="3677861"/>
            <a:ext cx="23160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85" name="Google Shape;185;p18"/>
          <p:cNvSpPr txBox="1"/>
          <p:nvPr>
            <p:ph idx="14" type="subTitle"/>
          </p:nvPr>
        </p:nvSpPr>
        <p:spPr>
          <a:xfrm>
            <a:off x="6103866" y="3987933"/>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6" name="Google Shape;186;p18"/>
          <p:cNvSpPr txBox="1"/>
          <p:nvPr>
            <p:ph idx="15" type="title"/>
          </p:nvPr>
        </p:nvSpPr>
        <p:spPr>
          <a:xfrm>
            <a:off x="6103872" y="3677861"/>
            <a:ext cx="23160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_1">
    <p:spTree>
      <p:nvGrpSpPr>
        <p:cNvPr id="187" name="Shape 187"/>
        <p:cNvGrpSpPr/>
        <p:nvPr/>
      </p:nvGrpSpPr>
      <p:grpSpPr>
        <a:xfrm>
          <a:off x="0" y="0"/>
          <a:ext cx="0" cy="0"/>
          <a:chOff x="0" y="0"/>
          <a:chExt cx="0" cy="0"/>
        </a:xfrm>
      </p:grpSpPr>
      <p:sp>
        <p:nvSpPr>
          <p:cNvPr id="188" name="Google Shape;188;p19"/>
          <p:cNvSpPr/>
          <p:nvPr/>
        </p:nvSpPr>
        <p:spPr>
          <a:xfrm>
            <a:off x="822050" y="692400"/>
            <a:ext cx="8674200" cy="5721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19"/>
          <p:cNvSpPr/>
          <p:nvPr/>
        </p:nvSpPr>
        <p:spPr>
          <a:xfrm>
            <a:off x="720000" y="540000"/>
            <a:ext cx="8674200" cy="572100"/>
          </a:xfrm>
          <a:prstGeom prst="rect">
            <a:avLst/>
          </a:prstGeom>
          <a:solidFill>
            <a:schemeClr val="accent5"/>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1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5_2_1_1_1_1">
    <p:spTree>
      <p:nvGrpSpPr>
        <p:cNvPr id="191" name="Shape 191"/>
        <p:cNvGrpSpPr/>
        <p:nvPr/>
      </p:nvGrpSpPr>
      <p:grpSpPr>
        <a:xfrm>
          <a:off x="0" y="0"/>
          <a:ext cx="0" cy="0"/>
          <a:chOff x="0" y="0"/>
          <a:chExt cx="0" cy="0"/>
        </a:xfrm>
      </p:grpSpPr>
      <p:pic>
        <p:nvPicPr>
          <p:cNvPr id="192" name="Google Shape;192;p20"/>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193" name="Google Shape;193;p20"/>
          <p:cNvSpPr/>
          <p:nvPr/>
        </p:nvSpPr>
        <p:spPr>
          <a:xfrm>
            <a:off x="1585050" y="1688400"/>
            <a:ext cx="6278700" cy="19191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20"/>
          <p:cNvSpPr/>
          <p:nvPr/>
        </p:nvSpPr>
        <p:spPr>
          <a:xfrm>
            <a:off x="1432650" y="1536000"/>
            <a:ext cx="6278700" cy="19191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p2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6" name="Google Shape;196;p20"/>
          <p:cNvSpPr txBox="1"/>
          <p:nvPr>
            <p:ph idx="1" type="subTitle"/>
          </p:nvPr>
        </p:nvSpPr>
        <p:spPr>
          <a:xfrm>
            <a:off x="2101850" y="3758425"/>
            <a:ext cx="4940400" cy="65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pic>
        <p:nvPicPr>
          <p:cNvPr id="29" name="Google Shape;29;p3"/>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30" name="Google Shape;30;p3"/>
          <p:cNvSpPr/>
          <p:nvPr/>
        </p:nvSpPr>
        <p:spPr>
          <a:xfrm rot="-5400000">
            <a:off x="1178789" y="1696175"/>
            <a:ext cx="2570400" cy="37851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 name="Google Shape;31;p3"/>
          <p:cNvSpPr/>
          <p:nvPr/>
        </p:nvSpPr>
        <p:spPr>
          <a:xfrm rot="-5400000">
            <a:off x="1078525" y="1596351"/>
            <a:ext cx="2570400" cy="37851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 name="Google Shape;32;p3"/>
          <p:cNvPicPr preferRelativeResize="0"/>
          <p:nvPr/>
        </p:nvPicPr>
        <p:blipFill rotWithShape="1">
          <a:blip r:embed="rId3">
            <a:alphaModFix/>
          </a:blip>
          <a:srcRect b="0" l="40740" r="0" t="0"/>
          <a:stretch/>
        </p:blipFill>
        <p:spPr>
          <a:xfrm>
            <a:off x="4773275" y="0"/>
            <a:ext cx="4370726" cy="5143501"/>
          </a:xfrm>
          <a:prstGeom prst="rect">
            <a:avLst/>
          </a:prstGeom>
          <a:noFill/>
          <a:ln>
            <a:noFill/>
          </a:ln>
        </p:spPr>
      </p:pic>
      <p:sp>
        <p:nvSpPr>
          <p:cNvPr id="33" name="Google Shape;33;p3"/>
          <p:cNvSpPr txBox="1"/>
          <p:nvPr>
            <p:ph type="title"/>
          </p:nvPr>
        </p:nvSpPr>
        <p:spPr>
          <a:xfrm>
            <a:off x="713050" y="3268050"/>
            <a:ext cx="2808000" cy="561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3"/>
          <p:cNvSpPr txBox="1"/>
          <p:nvPr>
            <p:ph idx="1" type="body"/>
          </p:nvPr>
        </p:nvSpPr>
        <p:spPr>
          <a:xfrm>
            <a:off x="713050" y="3747075"/>
            <a:ext cx="2407200" cy="871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5" name="Google Shape;35;p3"/>
          <p:cNvSpPr txBox="1"/>
          <p:nvPr>
            <p:ph hasCustomPrompt="1" idx="2" type="title"/>
          </p:nvPr>
        </p:nvSpPr>
        <p:spPr>
          <a:xfrm>
            <a:off x="713050" y="2679575"/>
            <a:ext cx="2808000" cy="610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
    <p:spTree>
      <p:nvGrpSpPr>
        <p:cNvPr id="197" name="Shape 197"/>
        <p:cNvGrpSpPr/>
        <p:nvPr/>
      </p:nvGrpSpPr>
      <p:grpSpPr>
        <a:xfrm>
          <a:off x="0" y="0"/>
          <a:ext cx="0" cy="0"/>
          <a:chOff x="0" y="0"/>
          <a:chExt cx="0" cy="0"/>
        </a:xfrm>
      </p:grpSpPr>
      <p:pic>
        <p:nvPicPr>
          <p:cNvPr id="198" name="Google Shape;198;p21"/>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199" name="Google Shape;199;p21"/>
          <p:cNvSpPr/>
          <p:nvPr/>
        </p:nvSpPr>
        <p:spPr>
          <a:xfrm>
            <a:off x="4796727" y="1566887"/>
            <a:ext cx="908100" cy="12753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21"/>
          <p:cNvSpPr/>
          <p:nvPr/>
        </p:nvSpPr>
        <p:spPr>
          <a:xfrm>
            <a:off x="4644328" y="1371825"/>
            <a:ext cx="908100" cy="12753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p21"/>
          <p:cNvSpPr/>
          <p:nvPr/>
        </p:nvSpPr>
        <p:spPr>
          <a:xfrm>
            <a:off x="3621300" y="3336131"/>
            <a:ext cx="908100" cy="12681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p21"/>
          <p:cNvSpPr/>
          <p:nvPr/>
        </p:nvSpPr>
        <p:spPr>
          <a:xfrm>
            <a:off x="3468900" y="3142200"/>
            <a:ext cx="908100" cy="12681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21"/>
          <p:cNvSpPr/>
          <p:nvPr/>
        </p:nvSpPr>
        <p:spPr>
          <a:xfrm>
            <a:off x="4796725" y="3336057"/>
            <a:ext cx="908100" cy="12675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21"/>
          <p:cNvSpPr/>
          <p:nvPr/>
        </p:nvSpPr>
        <p:spPr>
          <a:xfrm>
            <a:off x="4644325" y="3142200"/>
            <a:ext cx="908100" cy="12675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21"/>
          <p:cNvSpPr/>
          <p:nvPr/>
        </p:nvSpPr>
        <p:spPr>
          <a:xfrm>
            <a:off x="3621299" y="1566887"/>
            <a:ext cx="908100" cy="12753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21"/>
          <p:cNvSpPr/>
          <p:nvPr/>
        </p:nvSpPr>
        <p:spPr>
          <a:xfrm>
            <a:off x="3468900" y="1371825"/>
            <a:ext cx="908100" cy="12753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p21"/>
          <p:cNvSpPr/>
          <p:nvPr/>
        </p:nvSpPr>
        <p:spPr>
          <a:xfrm>
            <a:off x="6094800" y="1532625"/>
            <a:ext cx="2329200" cy="13095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p21"/>
          <p:cNvSpPr/>
          <p:nvPr/>
        </p:nvSpPr>
        <p:spPr>
          <a:xfrm>
            <a:off x="5942400" y="1380225"/>
            <a:ext cx="2329200" cy="1309500"/>
          </a:xfrm>
          <a:prstGeom prst="rect">
            <a:avLst/>
          </a:prstGeom>
          <a:solidFill>
            <a:schemeClr val="accent5"/>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21"/>
          <p:cNvSpPr/>
          <p:nvPr/>
        </p:nvSpPr>
        <p:spPr>
          <a:xfrm>
            <a:off x="6094800" y="3294600"/>
            <a:ext cx="2329200" cy="13095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21"/>
          <p:cNvSpPr/>
          <p:nvPr/>
        </p:nvSpPr>
        <p:spPr>
          <a:xfrm>
            <a:off x="5942400" y="3142200"/>
            <a:ext cx="2329200" cy="1309500"/>
          </a:xfrm>
          <a:prstGeom prst="rect">
            <a:avLst/>
          </a:prstGeom>
          <a:solidFill>
            <a:schemeClr val="accent5"/>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21"/>
          <p:cNvSpPr/>
          <p:nvPr/>
        </p:nvSpPr>
        <p:spPr>
          <a:xfrm>
            <a:off x="902125" y="3294600"/>
            <a:ext cx="2329200" cy="13095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21"/>
          <p:cNvSpPr/>
          <p:nvPr/>
        </p:nvSpPr>
        <p:spPr>
          <a:xfrm>
            <a:off x="749725" y="3142200"/>
            <a:ext cx="2329200" cy="1309500"/>
          </a:xfrm>
          <a:prstGeom prst="rect">
            <a:avLst/>
          </a:prstGeom>
          <a:solidFill>
            <a:schemeClr val="accent5"/>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21"/>
          <p:cNvSpPr/>
          <p:nvPr/>
        </p:nvSpPr>
        <p:spPr>
          <a:xfrm>
            <a:off x="902125" y="1532625"/>
            <a:ext cx="2329200" cy="13095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21"/>
          <p:cNvSpPr/>
          <p:nvPr/>
        </p:nvSpPr>
        <p:spPr>
          <a:xfrm>
            <a:off x="749725" y="1380225"/>
            <a:ext cx="2329200" cy="1309500"/>
          </a:xfrm>
          <a:prstGeom prst="rect">
            <a:avLst/>
          </a:prstGeom>
          <a:solidFill>
            <a:schemeClr val="accent5"/>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2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216" name="Google Shape;216;p21"/>
          <p:cNvSpPr txBox="1"/>
          <p:nvPr>
            <p:ph idx="1" type="subTitle"/>
          </p:nvPr>
        </p:nvSpPr>
        <p:spPr>
          <a:xfrm>
            <a:off x="905872" y="1938763"/>
            <a:ext cx="2017200" cy="6987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7" name="Google Shape;217;p21"/>
          <p:cNvSpPr txBox="1"/>
          <p:nvPr>
            <p:ph idx="2" type="title"/>
          </p:nvPr>
        </p:nvSpPr>
        <p:spPr>
          <a:xfrm>
            <a:off x="636438" y="1628575"/>
            <a:ext cx="25557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18" name="Google Shape;218;p21"/>
          <p:cNvSpPr txBox="1"/>
          <p:nvPr>
            <p:ph idx="3" type="subTitle"/>
          </p:nvPr>
        </p:nvSpPr>
        <p:spPr>
          <a:xfrm>
            <a:off x="6098582" y="1938763"/>
            <a:ext cx="2017200" cy="698700"/>
          </a:xfrm>
          <a:prstGeom prst="rect">
            <a:avLst/>
          </a:prstGeom>
        </p:spPr>
        <p:txBody>
          <a:bodyPr anchorCtr="0" anchor="t" bIns="91425" lIns="91425" spcFirstLastPara="1" rIns="91425" wrap="square" tIns="91425">
            <a:noAutofit/>
          </a:bodyPr>
          <a:lstStyle>
            <a:lvl1pPr lvl="0" marR="1642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9" name="Google Shape;219;p21"/>
          <p:cNvSpPr txBox="1"/>
          <p:nvPr>
            <p:ph idx="4" type="title"/>
          </p:nvPr>
        </p:nvSpPr>
        <p:spPr>
          <a:xfrm>
            <a:off x="5829175" y="1628575"/>
            <a:ext cx="25557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20" name="Google Shape;220;p21"/>
          <p:cNvSpPr txBox="1"/>
          <p:nvPr>
            <p:ph idx="5" type="subTitle"/>
          </p:nvPr>
        </p:nvSpPr>
        <p:spPr>
          <a:xfrm>
            <a:off x="905774" y="3711592"/>
            <a:ext cx="2017200" cy="6987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1" name="Google Shape;221;p21"/>
          <p:cNvSpPr txBox="1"/>
          <p:nvPr>
            <p:ph idx="6" type="title"/>
          </p:nvPr>
        </p:nvSpPr>
        <p:spPr>
          <a:xfrm>
            <a:off x="636450" y="3401400"/>
            <a:ext cx="25557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22" name="Google Shape;222;p21"/>
          <p:cNvSpPr txBox="1"/>
          <p:nvPr>
            <p:ph idx="7" type="subTitle"/>
          </p:nvPr>
        </p:nvSpPr>
        <p:spPr>
          <a:xfrm>
            <a:off x="6098463" y="3711592"/>
            <a:ext cx="2017200" cy="698700"/>
          </a:xfrm>
          <a:prstGeom prst="rect">
            <a:avLst/>
          </a:prstGeom>
        </p:spPr>
        <p:txBody>
          <a:bodyPr anchorCtr="0" anchor="t" bIns="91425" lIns="91425" spcFirstLastPara="1" rIns="91425" wrap="square" tIns="91425">
            <a:noAutofit/>
          </a:bodyPr>
          <a:lstStyle>
            <a:lvl1pPr lvl="0" marR="7357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3" name="Google Shape;223;p21"/>
          <p:cNvSpPr txBox="1"/>
          <p:nvPr>
            <p:ph idx="8" type="title"/>
          </p:nvPr>
        </p:nvSpPr>
        <p:spPr>
          <a:xfrm>
            <a:off x="5829150" y="3401400"/>
            <a:ext cx="25557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2">
    <p:spTree>
      <p:nvGrpSpPr>
        <p:cNvPr id="224" name="Shape 224"/>
        <p:cNvGrpSpPr/>
        <p:nvPr/>
      </p:nvGrpSpPr>
      <p:grpSpPr>
        <a:xfrm>
          <a:off x="0" y="0"/>
          <a:ext cx="0" cy="0"/>
          <a:chOff x="0" y="0"/>
          <a:chExt cx="0" cy="0"/>
        </a:xfrm>
      </p:grpSpPr>
      <p:pic>
        <p:nvPicPr>
          <p:cNvPr id="225" name="Google Shape;225;p22"/>
          <p:cNvPicPr preferRelativeResize="0"/>
          <p:nvPr/>
        </p:nvPicPr>
        <p:blipFill rotWithShape="1">
          <a:blip r:embed="rId2">
            <a:alphaModFix/>
          </a:blip>
          <a:srcRect b="0" l="0" r="0" t="6533"/>
          <a:stretch/>
        </p:blipFill>
        <p:spPr>
          <a:xfrm>
            <a:off x="-25" y="2401175"/>
            <a:ext cx="9144001" cy="4806374"/>
          </a:xfrm>
          <a:prstGeom prst="rect">
            <a:avLst/>
          </a:prstGeom>
          <a:noFill/>
          <a:ln>
            <a:noFill/>
          </a:ln>
        </p:spPr>
      </p:pic>
      <p:sp>
        <p:nvSpPr>
          <p:cNvPr id="226" name="Google Shape;226;p22"/>
          <p:cNvSpPr/>
          <p:nvPr/>
        </p:nvSpPr>
        <p:spPr>
          <a:xfrm>
            <a:off x="1174775" y="1662000"/>
            <a:ext cx="7099200" cy="31353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p22"/>
          <p:cNvSpPr/>
          <p:nvPr/>
        </p:nvSpPr>
        <p:spPr>
          <a:xfrm>
            <a:off x="1022375" y="1509600"/>
            <a:ext cx="7099200" cy="31353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2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229" name="Google Shape;229;p22"/>
          <p:cNvSpPr txBox="1"/>
          <p:nvPr>
            <p:ph idx="1" type="subTitle"/>
          </p:nvPr>
        </p:nvSpPr>
        <p:spPr>
          <a:xfrm>
            <a:off x="1319012" y="3668142"/>
            <a:ext cx="2017200" cy="6987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0" name="Google Shape;230;p22"/>
          <p:cNvSpPr txBox="1"/>
          <p:nvPr>
            <p:ph idx="2" type="title"/>
          </p:nvPr>
        </p:nvSpPr>
        <p:spPr>
          <a:xfrm>
            <a:off x="1318938" y="3357950"/>
            <a:ext cx="20172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31" name="Google Shape;231;p22"/>
          <p:cNvSpPr txBox="1"/>
          <p:nvPr>
            <p:ph idx="3" type="subTitle"/>
          </p:nvPr>
        </p:nvSpPr>
        <p:spPr>
          <a:xfrm>
            <a:off x="3563437" y="3668142"/>
            <a:ext cx="2017200" cy="6987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2" name="Google Shape;232;p22"/>
          <p:cNvSpPr txBox="1"/>
          <p:nvPr>
            <p:ph idx="4" type="title"/>
          </p:nvPr>
        </p:nvSpPr>
        <p:spPr>
          <a:xfrm>
            <a:off x="3563363" y="3357950"/>
            <a:ext cx="20172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33" name="Google Shape;233;p22"/>
          <p:cNvSpPr txBox="1"/>
          <p:nvPr>
            <p:ph idx="5" type="subTitle"/>
          </p:nvPr>
        </p:nvSpPr>
        <p:spPr>
          <a:xfrm>
            <a:off x="5807862" y="3668142"/>
            <a:ext cx="2017200" cy="6987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4" name="Google Shape;234;p22"/>
          <p:cNvSpPr txBox="1"/>
          <p:nvPr>
            <p:ph idx="6" type="title"/>
          </p:nvPr>
        </p:nvSpPr>
        <p:spPr>
          <a:xfrm>
            <a:off x="5807788" y="3357950"/>
            <a:ext cx="20172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spTree>
      <p:nvGrpSpPr>
        <p:cNvPr id="235" name="Shape 235"/>
        <p:cNvGrpSpPr/>
        <p:nvPr/>
      </p:nvGrpSpPr>
      <p:grpSpPr>
        <a:xfrm>
          <a:off x="0" y="0"/>
          <a:ext cx="0" cy="0"/>
          <a:chOff x="0" y="0"/>
          <a:chExt cx="0" cy="0"/>
        </a:xfrm>
      </p:grpSpPr>
      <p:sp>
        <p:nvSpPr>
          <p:cNvPr id="236" name="Google Shape;236;p23"/>
          <p:cNvSpPr/>
          <p:nvPr/>
        </p:nvSpPr>
        <p:spPr>
          <a:xfrm>
            <a:off x="6663550" y="2225175"/>
            <a:ext cx="1916100" cy="22026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a:off x="6488175" y="2072775"/>
            <a:ext cx="1916100" cy="2202600"/>
          </a:xfrm>
          <a:prstGeom prst="rect">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585800" y="2225175"/>
            <a:ext cx="1905600" cy="22026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a:off x="728298" y="2072775"/>
            <a:ext cx="1905600" cy="2202600"/>
          </a:xfrm>
          <a:prstGeom prst="rect">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1" name="Google Shape;241;p23"/>
          <p:cNvSpPr txBox="1"/>
          <p:nvPr>
            <p:ph idx="1" type="subTitle"/>
          </p:nvPr>
        </p:nvSpPr>
        <p:spPr>
          <a:xfrm>
            <a:off x="720001" y="3274575"/>
            <a:ext cx="1914000" cy="69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42" name="Google Shape;242;p23"/>
          <p:cNvSpPr txBox="1"/>
          <p:nvPr>
            <p:ph idx="2" type="title"/>
          </p:nvPr>
        </p:nvSpPr>
        <p:spPr>
          <a:xfrm>
            <a:off x="720000" y="2602400"/>
            <a:ext cx="1914000" cy="59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43" name="Google Shape;243;p23"/>
          <p:cNvSpPr txBox="1"/>
          <p:nvPr>
            <p:ph idx="3" type="subTitle"/>
          </p:nvPr>
        </p:nvSpPr>
        <p:spPr>
          <a:xfrm>
            <a:off x="6509976" y="3274575"/>
            <a:ext cx="19140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44" name="Google Shape;244;p23"/>
          <p:cNvSpPr txBox="1"/>
          <p:nvPr>
            <p:ph idx="4" type="title"/>
          </p:nvPr>
        </p:nvSpPr>
        <p:spPr>
          <a:xfrm>
            <a:off x="6509975" y="2602400"/>
            <a:ext cx="1914000" cy="5949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245" name="Shape 245"/>
        <p:cNvGrpSpPr/>
        <p:nvPr/>
      </p:nvGrpSpPr>
      <p:grpSpPr>
        <a:xfrm>
          <a:off x="0" y="0"/>
          <a:ext cx="0" cy="0"/>
          <a:chOff x="0" y="0"/>
          <a:chExt cx="0" cy="0"/>
        </a:xfrm>
      </p:grpSpPr>
      <p:pic>
        <p:nvPicPr>
          <p:cNvPr id="246" name="Google Shape;246;p24"/>
          <p:cNvPicPr preferRelativeResize="0"/>
          <p:nvPr/>
        </p:nvPicPr>
        <p:blipFill>
          <a:blip r:embed="rId2">
            <a:alphaModFix/>
          </a:blip>
          <a:stretch>
            <a:fillRect/>
          </a:stretch>
        </p:blipFill>
        <p:spPr>
          <a:xfrm>
            <a:off x="-3212" y="502"/>
            <a:ext cx="9144001" cy="5142496"/>
          </a:xfrm>
          <a:prstGeom prst="rect">
            <a:avLst/>
          </a:prstGeom>
          <a:noFill/>
          <a:ln>
            <a:noFill/>
          </a:ln>
        </p:spPr>
      </p:pic>
      <p:sp>
        <p:nvSpPr>
          <p:cNvPr id="247" name="Google Shape;247;p24"/>
          <p:cNvSpPr/>
          <p:nvPr/>
        </p:nvSpPr>
        <p:spPr>
          <a:xfrm rot="-5400000">
            <a:off x="2788175" y="514775"/>
            <a:ext cx="3761700" cy="44208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24"/>
          <p:cNvSpPr/>
          <p:nvPr/>
        </p:nvSpPr>
        <p:spPr>
          <a:xfrm rot="-5400000">
            <a:off x="2635775" y="389693"/>
            <a:ext cx="3761700" cy="4420800"/>
          </a:xfrm>
          <a:prstGeom prst="rect">
            <a:avLst/>
          </a:prstGeom>
          <a:solidFill>
            <a:schemeClr val="accent5"/>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24"/>
          <p:cNvSpPr txBox="1"/>
          <p:nvPr>
            <p:ph idx="1" type="subTitle"/>
          </p:nvPr>
        </p:nvSpPr>
        <p:spPr>
          <a:xfrm>
            <a:off x="2642825" y="1976225"/>
            <a:ext cx="3852000" cy="107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0" name="Google Shape;250;p24"/>
          <p:cNvSpPr txBox="1"/>
          <p:nvPr>
            <p:ph type="ctrTitle"/>
          </p:nvPr>
        </p:nvSpPr>
        <p:spPr>
          <a:xfrm flipH="1">
            <a:off x="2649175" y="1140725"/>
            <a:ext cx="3852000" cy="83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1" name="Google Shape;251;p24"/>
          <p:cNvSpPr txBox="1"/>
          <p:nvPr/>
        </p:nvSpPr>
        <p:spPr>
          <a:xfrm>
            <a:off x="3014088" y="3397250"/>
            <a:ext cx="3115800" cy="7287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0"/>
              </a:spcAft>
              <a:buNone/>
            </a:pPr>
            <a:r>
              <a:rPr lang="en" sz="1100">
                <a:solidFill>
                  <a:schemeClr val="dk2"/>
                </a:solidFill>
                <a:latin typeface="Open Sans"/>
                <a:ea typeface="Open Sans"/>
                <a:cs typeface="Open Sans"/>
                <a:sym typeface="Open Sans"/>
              </a:rPr>
              <a:t>CREDITS: This presentation template was created by </a:t>
            </a:r>
            <a:r>
              <a:rPr b="1" lang="en" sz="1100">
                <a:solidFill>
                  <a:schemeClr val="dk2"/>
                </a:solidFill>
                <a:uFill>
                  <a:noFill/>
                </a:uFill>
                <a:latin typeface="Open Sans"/>
                <a:ea typeface="Open Sans"/>
                <a:cs typeface="Open Sans"/>
                <a:sym typeface="Open Sans"/>
                <a:hlinkClick r:id="rId3">
                  <a:extLst>
                    <a:ext uri="{A12FA001-AC4F-418D-AE19-62706E023703}">
                      <ahyp:hlinkClr val="tx"/>
                    </a:ext>
                  </a:extLst>
                </a:hlinkClick>
              </a:rPr>
              <a:t>Slidesgo</a:t>
            </a:r>
            <a:r>
              <a:rPr b="1" lang="en" sz="1100">
                <a:solidFill>
                  <a:schemeClr val="dk2"/>
                </a:solidFill>
                <a:latin typeface="Open Sans"/>
                <a:ea typeface="Open Sans"/>
                <a:cs typeface="Open Sans"/>
                <a:sym typeface="Open Sans"/>
              </a:rPr>
              <a:t>,</a:t>
            </a:r>
            <a:r>
              <a:rPr lang="en" sz="1100">
                <a:solidFill>
                  <a:schemeClr val="dk2"/>
                </a:solidFill>
                <a:latin typeface="Open Sans"/>
                <a:ea typeface="Open Sans"/>
                <a:cs typeface="Open Sans"/>
                <a:sym typeface="Open Sans"/>
              </a:rPr>
              <a:t> including icons by </a:t>
            </a:r>
            <a:r>
              <a:rPr b="1" lang="en" sz="1100">
                <a:solidFill>
                  <a:schemeClr val="dk2"/>
                </a:solidFill>
                <a:uFill>
                  <a:noFill/>
                </a:uFill>
                <a:latin typeface="Open Sans"/>
                <a:ea typeface="Open Sans"/>
                <a:cs typeface="Open Sans"/>
                <a:sym typeface="Open Sans"/>
                <a:hlinkClick r:id="rId4">
                  <a:extLst>
                    <a:ext uri="{A12FA001-AC4F-418D-AE19-62706E023703}">
                      <ahyp:hlinkClr val="tx"/>
                    </a:ext>
                  </a:extLst>
                </a:hlinkClick>
              </a:rPr>
              <a:t>Flaticon</a:t>
            </a:r>
            <a:r>
              <a:rPr lang="en" sz="1100">
                <a:solidFill>
                  <a:schemeClr val="dk2"/>
                </a:solidFill>
                <a:latin typeface="Open Sans"/>
                <a:ea typeface="Open Sans"/>
                <a:cs typeface="Open Sans"/>
                <a:sym typeface="Open Sans"/>
              </a:rPr>
              <a:t>, infographics &amp; images by </a:t>
            </a:r>
            <a:r>
              <a:rPr b="1" lang="en" sz="1100">
                <a:solidFill>
                  <a:schemeClr val="dk2"/>
                </a:solidFill>
                <a:uFill>
                  <a:noFill/>
                </a:uFill>
                <a:latin typeface="Open Sans"/>
                <a:ea typeface="Open Sans"/>
                <a:cs typeface="Open Sans"/>
                <a:sym typeface="Open Sans"/>
                <a:hlinkClick r:id="rId5">
                  <a:extLst>
                    <a:ext uri="{A12FA001-AC4F-418D-AE19-62706E023703}">
                      <ahyp:hlinkClr val="tx"/>
                    </a:ext>
                  </a:extLst>
                </a:hlinkClick>
              </a:rPr>
              <a:t>Freepik</a:t>
            </a:r>
            <a:r>
              <a:rPr lang="en" sz="1100">
                <a:solidFill>
                  <a:schemeClr val="dk2"/>
                </a:solidFill>
                <a:latin typeface="Open Sans"/>
                <a:ea typeface="Open Sans"/>
                <a:cs typeface="Open Sans"/>
                <a:sym typeface="Open Sans"/>
              </a:rPr>
              <a:t> </a:t>
            </a:r>
            <a:endParaRPr sz="1100">
              <a:solidFill>
                <a:schemeClr val="dk2"/>
              </a:solidFill>
              <a:latin typeface="Open Sans"/>
              <a:ea typeface="Open Sans"/>
              <a:cs typeface="Open Sans"/>
              <a:sym typeface="Open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bg>
      <p:bgPr>
        <a:solidFill>
          <a:schemeClr val="accent5"/>
        </a:solidFill>
      </p:bgPr>
    </p:bg>
    <p:spTree>
      <p:nvGrpSpPr>
        <p:cNvPr id="252" name="Shape 252"/>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_1">
    <p:bg>
      <p:bgPr>
        <a:solidFill>
          <a:schemeClr val="accent1"/>
        </a:solidFill>
      </p:bgPr>
    </p:bg>
    <p:spTree>
      <p:nvGrpSpPr>
        <p:cNvPr id="253" name="Shape 253"/>
        <p:cNvGrpSpPr/>
        <p:nvPr/>
      </p:nvGrpSpPr>
      <p:grpSpPr>
        <a:xfrm>
          <a:off x="0" y="0"/>
          <a:ext cx="0" cy="0"/>
          <a:chOff x="0" y="0"/>
          <a:chExt cx="0" cy="0"/>
        </a:xfrm>
      </p:grpSpPr>
      <p:pic>
        <p:nvPicPr>
          <p:cNvPr id="254" name="Google Shape;254;p26"/>
          <p:cNvPicPr preferRelativeResize="0"/>
          <p:nvPr/>
        </p:nvPicPr>
        <p:blipFill>
          <a:blip r:embed="rId2">
            <a:alphaModFix/>
          </a:blip>
          <a:stretch>
            <a:fillRect/>
          </a:stretch>
        </p:blipFill>
        <p:spPr>
          <a:xfrm>
            <a:off x="0" y="502"/>
            <a:ext cx="9144001" cy="51424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_2">
    <p:bg>
      <p:bgPr>
        <a:solidFill>
          <a:schemeClr val="accent5"/>
        </a:solidFill>
      </p:bgPr>
    </p:bg>
    <p:spTree>
      <p:nvGrpSpPr>
        <p:cNvPr id="255" name="Shape 255"/>
        <p:cNvGrpSpPr/>
        <p:nvPr/>
      </p:nvGrpSpPr>
      <p:grpSpPr>
        <a:xfrm>
          <a:off x="0" y="0"/>
          <a:ext cx="0" cy="0"/>
          <a:chOff x="0" y="0"/>
          <a:chExt cx="0" cy="0"/>
        </a:xfrm>
      </p:grpSpPr>
      <p:pic>
        <p:nvPicPr>
          <p:cNvPr id="256" name="Google Shape;256;p27"/>
          <p:cNvPicPr preferRelativeResize="0"/>
          <p:nvPr/>
        </p:nvPicPr>
        <p:blipFill rotWithShape="1">
          <a:blip r:embed="rId2">
            <a:alphaModFix/>
          </a:blip>
          <a:srcRect b="38800" l="0" r="0" t="0"/>
          <a:stretch/>
        </p:blipFill>
        <p:spPr>
          <a:xfrm>
            <a:off x="0" y="2284001"/>
            <a:ext cx="9144001" cy="31472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4"/>
          <p:cNvSpPr/>
          <p:nvPr/>
        </p:nvSpPr>
        <p:spPr>
          <a:xfrm>
            <a:off x="872400" y="692400"/>
            <a:ext cx="8674200" cy="5721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 name="Google Shape;38;p4"/>
          <p:cNvSpPr/>
          <p:nvPr/>
        </p:nvSpPr>
        <p:spPr>
          <a:xfrm>
            <a:off x="720000" y="540000"/>
            <a:ext cx="8674200" cy="572100"/>
          </a:xfrm>
          <a:prstGeom prst="rect">
            <a:avLst/>
          </a:prstGeom>
          <a:solidFill>
            <a:schemeClr val="accent5"/>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 name="Google Shape;39;p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4"/>
          <p:cNvSpPr txBox="1"/>
          <p:nvPr>
            <p:ph idx="1" type="body"/>
          </p:nvPr>
        </p:nvSpPr>
        <p:spPr>
          <a:xfrm>
            <a:off x="720000" y="1325775"/>
            <a:ext cx="7704000" cy="3277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lvl1pPr>
            <a:lvl2pPr indent="-304800" lvl="1" marL="914400" rtl="0">
              <a:spcBef>
                <a:spcPts val="1600"/>
              </a:spcBef>
              <a:spcAft>
                <a:spcPts val="0"/>
              </a:spcAft>
              <a:buClr>
                <a:srgbClr val="434343"/>
              </a:buClr>
              <a:buSzPts val="1200"/>
              <a:buFont typeface="Roboto Condensed Light"/>
              <a:buAutoNum type="alphaLcPeriod"/>
              <a:defRPr/>
            </a:lvl2pPr>
            <a:lvl3pPr indent="-304800" lvl="2" marL="1371600" rtl="0">
              <a:spcBef>
                <a:spcPts val="1600"/>
              </a:spcBef>
              <a:spcAft>
                <a:spcPts val="0"/>
              </a:spcAft>
              <a:buClr>
                <a:srgbClr val="434343"/>
              </a:buClr>
              <a:buSzPts val="1200"/>
              <a:buFont typeface="Roboto Condensed Light"/>
              <a:buAutoNum type="romanLcPeriod"/>
              <a:defRPr/>
            </a:lvl3pPr>
            <a:lvl4pPr indent="-304800" lvl="3" marL="1828800" rtl="0">
              <a:spcBef>
                <a:spcPts val="1600"/>
              </a:spcBef>
              <a:spcAft>
                <a:spcPts val="0"/>
              </a:spcAft>
              <a:buClr>
                <a:srgbClr val="434343"/>
              </a:buClr>
              <a:buSzPts val="1200"/>
              <a:buFont typeface="Roboto Condensed Light"/>
              <a:buAutoNum type="arabicPeriod"/>
              <a:defRPr/>
            </a:lvl4pPr>
            <a:lvl5pPr indent="-304800" lvl="4" marL="2286000" rtl="0">
              <a:spcBef>
                <a:spcPts val="1600"/>
              </a:spcBef>
              <a:spcAft>
                <a:spcPts val="0"/>
              </a:spcAft>
              <a:buClr>
                <a:srgbClr val="434343"/>
              </a:buClr>
              <a:buSzPts val="1200"/>
              <a:buFont typeface="Roboto Condensed Light"/>
              <a:buAutoNum type="alphaLcPeriod"/>
              <a:defRPr/>
            </a:lvl5pPr>
            <a:lvl6pPr indent="-304800" lvl="5" marL="2743200" rtl="0">
              <a:spcBef>
                <a:spcPts val="1600"/>
              </a:spcBef>
              <a:spcAft>
                <a:spcPts val="0"/>
              </a:spcAft>
              <a:buClr>
                <a:srgbClr val="434343"/>
              </a:buClr>
              <a:buSzPts val="1200"/>
              <a:buFont typeface="Roboto Condensed Light"/>
              <a:buAutoNum type="romanLcPeriod"/>
              <a:defRPr/>
            </a:lvl6pPr>
            <a:lvl7pPr indent="-304800" lvl="6" marL="3200400" rtl="0">
              <a:spcBef>
                <a:spcPts val="1600"/>
              </a:spcBef>
              <a:spcAft>
                <a:spcPts val="0"/>
              </a:spcAft>
              <a:buClr>
                <a:srgbClr val="434343"/>
              </a:buClr>
              <a:buSzPts val="1200"/>
              <a:buFont typeface="Roboto Condensed Light"/>
              <a:buAutoNum type="arabicPeriod"/>
              <a:defRPr/>
            </a:lvl7pPr>
            <a:lvl8pPr indent="-304800" lvl="7" marL="3657600" rtl="0">
              <a:spcBef>
                <a:spcPts val="1600"/>
              </a:spcBef>
              <a:spcAft>
                <a:spcPts val="0"/>
              </a:spcAft>
              <a:buClr>
                <a:srgbClr val="434343"/>
              </a:buClr>
              <a:buSzPts val="1200"/>
              <a:buFont typeface="Roboto Condensed Light"/>
              <a:buAutoNum type="alphaLcPeriod"/>
              <a:defRPr/>
            </a:lvl8pPr>
            <a:lvl9pPr indent="-304800" lvl="8" marL="4114800" rtl="0">
              <a:spcBef>
                <a:spcPts val="1600"/>
              </a:spcBef>
              <a:spcAft>
                <a:spcPts val="1600"/>
              </a:spcAft>
              <a:buClr>
                <a:srgbClr val="434343"/>
              </a:buClr>
              <a:buSzPts val="1200"/>
              <a:buFont typeface="Roboto Condensed Light"/>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pic>
        <p:nvPicPr>
          <p:cNvPr id="42" name="Google Shape;42;p5"/>
          <p:cNvPicPr preferRelativeResize="0"/>
          <p:nvPr/>
        </p:nvPicPr>
        <p:blipFill rotWithShape="1">
          <a:blip r:embed="rId2">
            <a:alphaModFix/>
          </a:blip>
          <a:srcRect b="0" l="0" r="50000" t="0"/>
          <a:stretch/>
        </p:blipFill>
        <p:spPr>
          <a:xfrm>
            <a:off x="0" y="500"/>
            <a:ext cx="4572000" cy="5142499"/>
          </a:xfrm>
          <a:prstGeom prst="rect">
            <a:avLst/>
          </a:prstGeom>
          <a:noFill/>
          <a:ln>
            <a:noFill/>
          </a:ln>
        </p:spPr>
      </p:pic>
      <p:sp>
        <p:nvSpPr>
          <p:cNvPr id="43" name="Google Shape;43;p5"/>
          <p:cNvSpPr/>
          <p:nvPr/>
        </p:nvSpPr>
        <p:spPr>
          <a:xfrm>
            <a:off x="708300" y="2011600"/>
            <a:ext cx="3307800" cy="20346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 name="Google Shape;44;p5"/>
          <p:cNvSpPr/>
          <p:nvPr/>
        </p:nvSpPr>
        <p:spPr>
          <a:xfrm>
            <a:off x="555900" y="1859200"/>
            <a:ext cx="3307800" cy="20346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 name="Google Shape;45;p5"/>
          <p:cNvSpPr/>
          <p:nvPr/>
        </p:nvSpPr>
        <p:spPr>
          <a:xfrm>
            <a:off x="5370225" y="2011600"/>
            <a:ext cx="3307800" cy="20346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 name="Google Shape;46;p5"/>
          <p:cNvSpPr/>
          <p:nvPr/>
        </p:nvSpPr>
        <p:spPr>
          <a:xfrm>
            <a:off x="5217825" y="1859200"/>
            <a:ext cx="3307800" cy="2034600"/>
          </a:xfrm>
          <a:prstGeom prst="rect">
            <a:avLst/>
          </a:prstGeom>
          <a:solidFill>
            <a:schemeClr val="accent5"/>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 name="Google Shape;47;p5"/>
          <p:cNvSpPr txBox="1"/>
          <p:nvPr>
            <p:ph idx="1" type="subTitle"/>
          </p:nvPr>
        </p:nvSpPr>
        <p:spPr>
          <a:xfrm>
            <a:off x="1008152" y="2836725"/>
            <a:ext cx="2555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8" name="Google Shape;48;p5"/>
          <p:cNvSpPr txBox="1"/>
          <p:nvPr>
            <p:ph type="title"/>
          </p:nvPr>
        </p:nvSpPr>
        <p:spPr>
          <a:xfrm>
            <a:off x="1008150" y="2532300"/>
            <a:ext cx="25557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49" name="Google Shape;49;p5"/>
          <p:cNvSpPr txBox="1"/>
          <p:nvPr>
            <p:ph idx="2" type="subTitle"/>
          </p:nvPr>
        </p:nvSpPr>
        <p:spPr>
          <a:xfrm>
            <a:off x="5593952" y="2836725"/>
            <a:ext cx="2555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160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50" name="Google Shape;50;p5"/>
          <p:cNvSpPr txBox="1"/>
          <p:nvPr>
            <p:ph idx="3" type="title"/>
          </p:nvPr>
        </p:nvSpPr>
        <p:spPr>
          <a:xfrm>
            <a:off x="5593950" y="2532300"/>
            <a:ext cx="25557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6"/>
          <p:cNvSpPr/>
          <p:nvPr/>
        </p:nvSpPr>
        <p:spPr>
          <a:xfrm flipH="1">
            <a:off x="-402600" y="604925"/>
            <a:ext cx="8674200" cy="5721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 name="Google Shape;53;p6"/>
          <p:cNvSpPr/>
          <p:nvPr/>
        </p:nvSpPr>
        <p:spPr>
          <a:xfrm flipH="1">
            <a:off x="-300550" y="452525"/>
            <a:ext cx="8674200" cy="5721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 name="Google Shape;54;p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sp>
        <p:nvSpPr>
          <p:cNvPr id="56" name="Google Shape;56;p7"/>
          <p:cNvSpPr/>
          <p:nvPr/>
        </p:nvSpPr>
        <p:spPr>
          <a:xfrm>
            <a:off x="1737750" y="998825"/>
            <a:ext cx="908100" cy="9963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 name="Google Shape;57;p7"/>
          <p:cNvSpPr/>
          <p:nvPr/>
        </p:nvSpPr>
        <p:spPr>
          <a:xfrm>
            <a:off x="1585350" y="846425"/>
            <a:ext cx="908100" cy="9963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8" name="Google Shape;58;p7"/>
          <p:cNvGrpSpPr/>
          <p:nvPr/>
        </p:nvGrpSpPr>
        <p:grpSpPr>
          <a:xfrm>
            <a:off x="1773000" y="1078175"/>
            <a:ext cx="532800" cy="532800"/>
            <a:chOff x="1780650" y="1073913"/>
            <a:chExt cx="532800" cy="532800"/>
          </a:xfrm>
        </p:grpSpPr>
        <p:sp>
          <p:nvSpPr>
            <p:cNvPr id="59" name="Google Shape;59;p7"/>
            <p:cNvSpPr/>
            <p:nvPr/>
          </p:nvSpPr>
          <p:spPr>
            <a:xfrm>
              <a:off x="1780650" y="1073913"/>
              <a:ext cx="532800" cy="532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a:off x="1967850" y="1261113"/>
              <a:ext cx="158400" cy="1584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 name="Google Shape;61;p7"/>
          <p:cNvPicPr preferRelativeResize="0"/>
          <p:nvPr/>
        </p:nvPicPr>
        <p:blipFill rotWithShape="1">
          <a:blip r:embed="rId2">
            <a:alphaModFix/>
          </a:blip>
          <a:srcRect b="0" l="0" r="0" t="53146"/>
          <a:stretch/>
        </p:blipFill>
        <p:spPr>
          <a:xfrm>
            <a:off x="-50" y="2733600"/>
            <a:ext cx="9144052" cy="2409402"/>
          </a:xfrm>
          <a:prstGeom prst="rect">
            <a:avLst/>
          </a:prstGeom>
          <a:noFill/>
          <a:ln>
            <a:noFill/>
          </a:ln>
        </p:spPr>
      </p:pic>
      <p:sp>
        <p:nvSpPr>
          <p:cNvPr id="62" name="Google Shape;62;p7"/>
          <p:cNvSpPr/>
          <p:nvPr/>
        </p:nvSpPr>
        <p:spPr>
          <a:xfrm>
            <a:off x="696439" y="2444762"/>
            <a:ext cx="2975400" cy="1592100"/>
          </a:xfrm>
          <a:prstGeom prst="rect">
            <a:avLst/>
          </a:prstGeom>
          <a:solidFill>
            <a:schemeClr val="accent3"/>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 name="Google Shape;63;p7"/>
          <p:cNvSpPr/>
          <p:nvPr/>
        </p:nvSpPr>
        <p:spPr>
          <a:xfrm>
            <a:off x="559350" y="2325500"/>
            <a:ext cx="2975400" cy="15921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7"/>
          <p:cNvSpPr txBox="1"/>
          <p:nvPr>
            <p:ph type="title"/>
          </p:nvPr>
        </p:nvSpPr>
        <p:spPr>
          <a:xfrm>
            <a:off x="720000" y="2325500"/>
            <a:ext cx="2791200" cy="812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65" name="Google Shape;65;p7"/>
          <p:cNvSpPr txBox="1"/>
          <p:nvPr>
            <p:ph idx="1" type="subTitle"/>
          </p:nvPr>
        </p:nvSpPr>
        <p:spPr>
          <a:xfrm>
            <a:off x="719996" y="3045317"/>
            <a:ext cx="23160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68" name="Google Shape;68;p8"/>
          <p:cNvSpPr txBox="1"/>
          <p:nvPr>
            <p:ph type="title"/>
          </p:nvPr>
        </p:nvSpPr>
        <p:spPr>
          <a:xfrm>
            <a:off x="720000" y="540000"/>
            <a:ext cx="4320600" cy="1403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4800"/>
              <a:buNone/>
              <a:defRPr sz="4800">
                <a:solidFill>
                  <a:schemeClr val="accen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9" name="Google Shape;69;p8"/>
          <p:cNvSpPr txBox="1"/>
          <p:nvPr>
            <p:ph idx="1" type="subTitle"/>
          </p:nvPr>
        </p:nvSpPr>
        <p:spPr>
          <a:xfrm>
            <a:off x="720000" y="1901375"/>
            <a:ext cx="3551700" cy="87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solidFill>
                  <a:schemeClr val="accen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70" name="Google Shape;70;p8"/>
          <p:cNvGrpSpPr/>
          <p:nvPr/>
        </p:nvGrpSpPr>
        <p:grpSpPr>
          <a:xfrm>
            <a:off x="827900" y="2576763"/>
            <a:ext cx="1962350" cy="547613"/>
            <a:chOff x="827900" y="2881563"/>
            <a:chExt cx="1962350" cy="547613"/>
          </a:xfrm>
        </p:grpSpPr>
        <p:grpSp>
          <p:nvGrpSpPr>
            <p:cNvPr id="71" name="Google Shape;71;p8"/>
            <p:cNvGrpSpPr/>
            <p:nvPr/>
          </p:nvGrpSpPr>
          <p:grpSpPr>
            <a:xfrm>
              <a:off x="2257450" y="2881563"/>
              <a:ext cx="532800" cy="532800"/>
              <a:chOff x="9735725" y="968038"/>
              <a:chExt cx="532800" cy="532800"/>
            </a:xfrm>
          </p:grpSpPr>
          <p:sp>
            <p:nvSpPr>
              <p:cNvPr id="72" name="Google Shape;72;p8"/>
              <p:cNvSpPr/>
              <p:nvPr/>
            </p:nvSpPr>
            <p:spPr>
              <a:xfrm>
                <a:off x="9735725" y="968038"/>
                <a:ext cx="532800" cy="53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9922925" y="1155238"/>
                <a:ext cx="158400" cy="158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8"/>
            <p:cNvGrpSpPr/>
            <p:nvPr/>
          </p:nvGrpSpPr>
          <p:grpSpPr>
            <a:xfrm>
              <a:off x="827900" y="2896375"/>
              <a:ext cx="532800" cy="532800"/>
              <a:chOff x="4423950" y="982850"/>
              <a:chExt cx="532800" cy="532800"/>
            </a:xfrm>
          </p:grpSpPr>
          <p:sp>
            <p:nvSpPr>
              <p:cNvPr id="75" name="Google Shape;75;p8"/>
              <p:cNvSpPr/>
              <p:nvPr/>
            </p:nvSpPr>
            <p:spPr>
              <a:xfrm>
                <a:off x="4423950" y="982850"/>
                <a:ext cx="532800" cy="53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rot="5400000">
                <a:off x="4619100" y="1187125"/>
                <a:ext cx="186000" cy="124200"/>
              </a:xfrm>
              <a:prstGeom prst="triangle">
                <a:avLst>
                  <a:gd fmla="val 50241"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8"/>
            <p:cNvGrpSpPr/>
            <p:nvPr/>
          </p:nvGrpSpPr>
          <p:grpSpPr>
            <a:xfrm>
              <a:off x="1542675" y="2896375"/>
              <a:ext cx="532800" cy="532800"/>
              <a:chOff x="5180650" y="982850"/>
              <a:chExt cx="532800" cy="532800"/>
            </a:xfrm>
          </p:grpSpPr>
          <p:sp>
            <p:nvSpPr>
              <p:cNvPr id="78" name="Google Shape;78;p8"/>
              <p:cNvSpPr/>
              <p:nvPr/>
            </p:nvSpPr>
            <p:spPr>
              <a:xfrm>
                <a:off x="5180650" y="982850"/>
                <a:ext cx="532800" cy="5328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5384225" y="1183700"/>
                <a:ext cx="131100" cy="1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pic>
        <p:nvPicPr>
          <p:cNvPr id="81" name="Google Shape;81;p9"/>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82" name="Google Shape;82;p9"/>
          <p:cNvSpPr/>
          <p:nvPr/>
        </p:nvSpPr>
        <p:spPr>
          <a:xfrm rot="-5400000">
            <a:off x="2762250" y="-152400"/>
            <a:ext cx="3924300" cy="5753100"/>
          </a:xfrm>
          <a:prstGeom prst="rect">
            <a:avLst/>
          </a:prstGeom>
          <a:solidFill>
            <a:schemeClr val="accent3"/>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9"/>
          <p:cNvSpPr/>
          <p:nvPr/>
        </p:nvSpPr>
        <p:spPr>
          <a:xfrm rot="-5400000">
            <a:off x="2609850" y="-304800"/>
            <a:ext cx="3924300" cy="57531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 name="Google Shape;84;p9"/>
          <p:cNvSpPr txBox="1"/>
          <p:nvPr>
            <p:ph idx="1" type="subTitle"/>
          </p:nvPr>
        </p:nvSpPr>
        <p:spPr>
          <a:xfrm>
            <a:off x="2549400" y="3293863"/>
            <a:ext cx="4045200" cy="9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9"/>
          <p:cNvSpPr/>
          <p:nvPr/>
        </p:nvSpPr>
        <p:spPr>
          <a:xfrm>
            <a:off x="6137250" y="1133675"/>
            <a:ext cx="908100" cy="9963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9"/>
          <p:cNvSpPr/>
          <p:nvPr/>
        </p:nvSpPr>
        <p:spPr>
          <a:xfrm>
            <a:off x="5984850" y="981275"/>
            <a:ext cx="908100" cy="9963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9"/>
          <p:cNvSpPr/>
          <p:nvPr/>
        </p:nvSpPr>
        <p:spPr>
          <a:xfrm>
            <a:off x="6172463" y="1212063"/>
            <a:ext cx="532800" cy="532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rot="5400000">
            <a:off x="6365125" y="1413975"/>
            <a:ext cx="186000" cy="124200"/>
          </a:xfrm>
          <a:prstGeom prst="triangle">
            <a:avLst>
              <a:gd fmla="val 50241"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txBox="1"/>
          <p:nvPr>
            <p:ph type="title"/>
          </p:nvPr>
        </p:nvSpPr>
        <p:spPr>
          <a:xfrm>
            <a:off x="1809750" y="1954375"/>
            <a:ext cx="5524500" cy="159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7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pic>
        <p:nvPicPr>
          <p:cNvPr id="91" name="Google Shape;91;p10"/>
          <p:cNvPicPr preferRelativeResize="0"/>
          <p:nvPr/>
        </p:nvPicPr>
        <p:blipFill>
          <a:blip r:embed="rId2">
            <a:alphaModFix/>
          </a:blip>
          <a:stretch>
            <a:fillRect/>
          </a:stretch>
        </p:blipFill>
        <p:spPr>
          <a:xfrm>
            <a:off x="0" y="0"/>
            <a:ext cx="9144000" cy="5143495"/>
          </a:xfrm>
          <a:prstGeom prst="rect">
            <a:avLst/>
          </a:prstGeom>
          <a:noFill/>
          <a:ln>
            <a:noFill/>
          </a:ln>
        </p:spPr>
      </p:pic>
      <p:sp>
        <p:nvSpPr>
          <p:cNvPr id="92" name="Google Shape;92;p10"/>
          <p:cNvSpPr/>
          <p:nvPr/>
        </p:nvSpPr>
        <p:spPr>
          <a:xfrm>
            <a:off x="722375" y="546100"/>
            <a:ext cx="5259300" cy="13095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10"/>
          <p:cNvSpPr/>
          <p:nvPr/>
        </p:nvSpPr>
        <p:spPr>
          <a:xfrm>
            <a:off x="569975" y="393700"/>
            <a:ext cx="5259300" cy="1309500"/>
          </a:xfrm>
          <a:prstGeom prst="rect">
            <a:avLst/>
          </a:prstGeom>
          <a:solidFill>
            <a:schemeClr val="accent5"/>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 name="Google Shape;94;p10"/>
          <p:cNvSpPr txBox="1"/>
          <p:nvPr>
            <p:ph type="title"/>
          </p:nvPr>
        </p:nvSpPr>
        <p:spPr>
          <a:xfrm>
            <a:off x="703925" y="582850"/>
            <a:ext cx="4991400" cy="931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2400"/>
              <a:buFont typeface="Rubik Mono One"/>
              <a:buNone/>
              <a:defRPr sz="2400">
                <a:solidFill>
                  <a:schemeClr val="dk2"/>
                </a:solidFill>
                <a:latin typeface="Rubik Mono One"/>
                <a:ea typeface="Rubik Mono One"/>
                <a:cs typeface="Rubik Mono One"/>
                <a:sym typeface="Rubik Mono One"/>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docs.google.com/spreadsheets/d/1j0-C6waYjMd1yHC-3gzKY8zu8KyRFpuh0wCPfFpshVY/copy" TargetMode="Externa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hyperlink" Target="http://drive.google.com/file/d/1REUD0POoKkPrHlstKHMGe9Gs_t59F-W_/view" TargetMode="External"/><Relationship Id="rId5" Type="http://schemas.openxmlformats.org/officeDocument/2006/relationships/image" Target="../media/image4.png"/><Relationship Id="rId6"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hyperlink" Target="http://drive.google.com/file/d/1Rf8MzvRtlr0cQ6SBbmpJAbY6iWUBrG-1/view" TargetMode="External"/><Relationship Id="rId5" Type="http://schemas.openxmlformats.org/officeDocument/2006/relationships/image" Target="../media/image4.png"/><Relationship Id="rId6"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hyperlink" Target="http://drive.google.com/file/d/1pLz9XAs-s2HdkRSpTszyt_tkxKzOl7LX/view" TargetMode="External"/><Relationship Id="rId5" Type="http://schemas.openxmlformats.org/officeDocument/2006/relationships/image" Target="../media/image4.png"/><Relationship Id="rId6"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15.png"/><Relationship Id="rId5" Type="http://schemas.openxmlformats.org/officeDocument/2006/relationships/image" Target="../media/image6.png"/><Relationship Id="rId6" Type="http://schemas.openxmlformats.org/officeDocument/2006/relationships/image" Target="../media/image12.png"/><Relationship Id="rId7" Type="http://schemas.openxmlformats.org/officeDocument/2006/relationships/image" Target="../media/image16.png"/><Relationship Id="rId8" Type="http://schemas.openxmlformats.org/officeDocument/2006/relationships/image" Target="../media/image19.png"/><Relationship Id="rId11" Type="http://schemas.openxmlformats.org/officeDocument/2006/relationships/image" Target="../media/image11.png"/><Relationship Id="rId10" Type="http://schemas.openxmlformats.org/officeDocument/2006/relationships/image" Target="../media/image17.png"/><Relationship Id="rId13" Type="http://schemas.openxmlformats.org/officeDocument/2006/relationships/image" Target="../media/image18.png"/><Relationship Id="rId1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hyperlink" Target="http://drive.google.com/file/d/1_VnkI2_3vwAEi-lOHSaCBLIpUISAiysW/view" TargetMode="External"/><Relationship Id="rId4" Type="http://schemas.openxmlformats.org/officeDocument/2006/relationships/image" Target="../media/image4.png"/><Relationship Id="rId9" Type="http://schemas.openxmlformats.org/officeDocument/2006/relationships/hyperlink" Target="http://drive.google.com/file/d/1NGHlZ5pWM0CHkHOCgoH-fXYKbW0Rdc4J/view" TargetMode="External"/><Relationship Id="rId5" Type="http://schemas.openxmlformats.org/officeDocument/2006/relationships/hyperlink" Target="http://drive.google.com/file/d/1IcOTGUMwNh6SAVuarjLfDxAVG9_cMMqg/view" TargetMode="External"/><Relationship Id="rId6" Type="http://schemas.openxmlformats.org/officeDocument/2006/relationships/hyperlink" Target="http://drive.google.com/file/d/1WiwytwDgPkdSfEgWqaw8dghMUFT1B2kZ/view" TargetMode="External"/><Relationship Id="rId7" Type="http://schemas.openxmlformats.org/officeDocument/2006/relationships/hyperlink" Target="http://drive.google.com/file/d/1Miu6uAG-3e3tlbNNtI7jcDTL0WSbZQlB/view" TargetMode="External"/><Relationship Id="rId8" Type="http://schemas.openxmlformats.org/officeDocument/2006/relationships/hyperlink" Target="http://drive.google.com/file/d/1v0eydWOOOGnBoiCSNG97IDGjNZ2iMwSm/view" TargetMode="External"/><Relationship Id="rId11" Type="http://schemas.openxmlformats.org/officeDocument/2006/relationships/hyperlink" Target="http://drive.google.com/file/d/1_LJMD79kQkc6abP1nzKPdKqsofdiKGtU/view" TargetMode="External"/><Relationship Id="rId10" Type="http://schemas.openxmlformats.org/officeDocument/2006/relationships/hyperlink" Target="http://drive.google.com/file/d/1LPy1jX6BlzdvMgVn9nIrvLk-FodM1HAW/view"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8"/>
          <p:cNvSpPr txBox="1"/>
          <p:nvPr>
            <p:ph type="ctrTitle"/>
          </p:nvPr>
        </p:nvSpPr>
        <p:spPr>
          <a:xfrm>
            <a:off x="1161348" y="1512525"/>
            <a:ext cx="5753100" cy="149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Classifying</a:t>
            </a:r>
            <a:r>
              <a:rPr lang="en"/>
              <a:t> noise s</a:t>
            </a:r>
            <a:r>
              <a:rPr lang="en"/>
              <a:t>ounds</a:t>
            </a:r>
            <a:endParaRPr/>
          </a:p>
        </p:txBody>
      </p:sp>
      <p:sp>
        <p:nvSpPr>
          <p:cNvPr id="262" name="Google Shape;262;p28"/>
          <p:cNvSpPr txBox="1"/>
          <p:nvPr>
            <p:ph idx="1" type="subTitle"/>
          </p:nvPr>
        </p:nvSpPr>
        <p:spPr>
          <a:xfrm>
            <a:off x="1778450" y="3060425"/>
            <a:ext cx="4395000" cy="54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t>P</a:t>
            </a:r>
            <a:r>
              <a:rPr lang="en" sz="1300"/>
              <a:t>resented by: </a:t>
            </a:r>
            <a:endParaRPr sz="1300"/>
          </a:p>
          <a:p>
            <a:pPr indent="0" lvl="0" marL="0" rtl="0" algn="ctr">
              <a:spcBef>
                <a:spcPts val="0"/>
              </a:spcBef>
              <a:spcAft>
                <a:spcPts val="0"/>
              </a:spcAft>
              <a:buClr>
                <a:schemeClr val="dk1"/>
              </a:buClr>
              <a:buSzPts val="1100"/>
              <a:buFont typeface="Arial"/>
              <a:buNone/>
            </a:pPr>
            <a:r>
              <a:rPr lang="en" sz="1300"/>
              <a:t>Alanoud Alosaimi, Raghad Althunayan, Shaikha bin Ateeq</a:t>
            </a:r>
            <a:endParaRPr sz="1300"/>
          </a:p>
          <a:p>
            <a:pPr indent="0" lvl="0" marL="0" rtl="0" algn="ctr">
              <a:spcBef>
                <a:spcPts val="0"/>
              </a:spcBef>
              <a:spcAft>
                <a:spcPts val="0"/>
              </a:spcAft>
              <a:buNone/>
            </a:pPr>
            <a:r>
              <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7"/>
          <p:cNvSpPr txBox="1"/>
          <p:nvPr>
            <p:ph type="title"/>
          </p:nvPr>
        </p:nvSpPr>
        <p:spPr>
          <a:xfrm>
            <a:off x="775525" y="628950"/>
            <a:ext cx="63741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t>Audio Properties:</a:t>
            </a:r>
            <a:endParaRPr/>
          </a:p>
        </p:txBody>
      </p:sp>
      <p:sp>
        <p:nvSpPr>
          <p:cNvPr id="488" name="Google Shape;488;p37"/>
          <p:cNvSpPr txBox="1"/>
          <p:nvPr>
            <p:ph idx="1" type="subTitle"/>
          </p:nvPr>
        </p:nvSpPr>
        <p:spPr>
          <a:xfrm>
            <a:off x="873450" y="1313725"/>
            <a:ext cx="2508600" cy="599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Lato"/>
              <a:buChar char="●"/>
            </a:pPr>
            <a:r>
              <a:rPr b="1" lang="en" sz="1500"/>
              <a:t>Audio Channels</a:t>
            </a:r>
            <a:endParaRPr sz="1000"/>
          </a:p>
          <a:p>
            <a:pPr indent="0" lvl="0" marL="0" marR="245595" rtl="0" algn="l">
              <a:spcBef>
                <a:spcPts val="0"/>
              </a:spcBef>
              <a:spcAft>
                <a:spcPts val="0"/>
              </a:spcAft>
              <a:buClr>
                <a:schemeClr val="dk1"/>
              </a:buClr>
              <a:buSzPts val="1100"/>
              <a:buFont typeface="Arial"/>
              <a:buNone/>
            </a:pPr>
            <a:r>
              <a:t/>
            </a:r>
            <a:endParaRPr/>
          </a:p>
          <a:p>
            <a:pPr indent="0" lvl="0" marL="0" marR="245595" rtl="0" algn="l">
              <a:spcBef>
                <a:spcPts val="1600"/>
              </a:spcBef>
              <a:spcAft>
                <a:spcPts val="0"/>
              </a:spcAft>
              <a:buNone/>
            </a:pPr>
            <a:r>
              <a:t/>
            </a:r>
            <a:endParaRPr/>
          </a:p>
          <a:p>
            <a:pPr indent="0" lvl="0" marL="0" rtl="1" algn="r">
              <a:spcBef>
                <a:spcPts val="1600"/>
              </a:spcBef>
              <a:spcAft>
                <a:spcPts val="0"/>
              </a:spcAft>
              <a:buNone/>
            </a:pPr>
            <a:r>
              <a:t/>
            </a:r>
            <a:endParaRPr/>
          </a:p>
        </p:txBody>
      </p:sp>
      <p:pic>
        <p:nvPicPr>
          <p:cNvPr id="489" name="Google Shape;489;p37"/>
          <p:cNvPicPr preferRelativeResize="0"/>
          <p:nvPr/>
        </p:nvPicPr>
        <p:blipFill>
          <a:blip r:embed="rId3">
            <a:alphaModFix/>
          </a:blip>
          <a:stretch>
            <a:fillRect/>
          </a:stretch>
        </p:blipFill>
        <p:spPr>
          <a:xfrm>
            <a:off x="2050775" y="1792700"/>
            <a:ext cx="5785051" cy="2517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8"/>
          <p:cNvSpPr txBox="1"/>
          <p:nvPr>
            <p:ph type="title"/>
          </p:nvPr>
        </p:nvSpPr>
        <p:spPr>
          <a:xfrm>
            <a:off x="775525" y="628950"/>
            <a:ext cx="63741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Audio Properties:</a:t>
            </a:r>
            <a:endParaRPr/>
          </a:p>
        </p:txBody>
      </p:sp>
      <p:sp>
        <p:nvSpPr>
          <p:cNvPr id="495" name="Google Shape;495;p38"/>
          <p:cNvSpPr txBox="1"/>
          <p:nvPr>
            <p:ph idx="1" type="subTitle"/>
          </p:nvPr>
        </p:nvSpPr>
        <p:spPr>
          <a:xfrm>
            <a:off x="873450" y="1313725"/>
            <a:ext cx="2508600" cy="599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Lato"/>
              <a:buChar char="●"/>
            </a:pPr>
            <a:r>
              <a:rPr b="1" lang="en" sz="1500"/>
              <a:t>Sample Rate</a:t>
            </a:r>
            <a:endParaRPr b="1" sz="1500"/>
          </a:p>
          <a:p>
            <a:pPr indent="0" lvl="0" marL="0" marR="245595" rtl="0" algn="l">
              <a:spcBef>
                <a:spcPts val="0"/>
              </a:spcBef>
              <a:spcAft>
                <a:spcPts val="0"/>
              </a:spcAft>
              <a:buClr>
                <a:schemeClr val="dk1"/>
              </a:buClr>
              <a:buSzPts val="1100"/>
              <a:buFont typeface="Arial"/>
              <a:buNone/>
            </a:pPr>
            <a:r>
              <a:t/>
            </a:r>
            <a:endParaRPr/>
          </a:p>
          <a:p>
            <a:pPr indent="0" lvl="0" marL="0" marR="245595" rtl="0" algn="l">
              <a:spcBef>
                <a:spcPts val="1600"/>
              </a:spcBef>
              <a:spcAft>
                <a:spcPts val="0"/>
              </a:spcAft>
              <a:buNone/>
            </a:pPr>
            <a:r>
              <a:t/>
            </a:r>
            <a:endParaRPr/>
          </a:p>
          <a:p>
            <a:pPr indent="0" lvl="0" marL="0" rtl="1" algn="r">
              <a:spcBef>
                <a:spcPts val="1600"/>
              </a:spcBef>
              <a:spcAft>
                <a:spcPts val="0"/>
              </a:spcAft>
              <a:buNone/>
            </a:pPr>
            <a:r>
              <a:t/>
            </a:r>
            <a:endParaRPr/>
          </a:p>
        </p:txBody>
      </p:sp>
      <p:pic>
        <p:nvPicPr>
          <p:cNvPr id="496" name="Google Shape;496;p38"/>
          <p:cNvPicPr preferRelativeResize="0"/>
          <p:nvPr/>
        </p:nvPicPr>
        <p:blipFill>
          <a:blip r:embed="rId3">
            <a:alphaModFix/>
          </a:blip>
          <a:stretch>
            <a:fillRect/>
          </a:stretch>
        </p:blipFill>
        <p:spPr>
          <a:xfrm>
            <a:off x="1844125" y="1820125"/>
            <a:ext cx="5984074" cy="2390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9"/>
          <p:cNvSpPr txBox="1"/>
          <p:nvPr>
            <p:ph type="title"/>
          </p:nvPr>
        </p:nvSpPr>
        <p:spPr>
          <a:xfrm>
            <a:off x="775525" y="628950"/>
            <a:ext cx="63741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Audio Properties:</a:t>
            </a:r>
            <a:endParaRPr/>
          </a:p>
        </p:txBody>
      </p:sp>
      <p:sp>
        <p:nvSpPr>
          <p:cNvPr id="502" name="Google Shape;502;p39"/>
          <p:cNvSpPr txBox="1"/>
          <p:nvPr>
            <p:ph idx="1" type="subTitle"/>
          </p:nvPr>
        </p:nvSpPr>
        <p:spPr>
          <a:xfrm>
            <a:off x="873450" y="1313725"/>
            <a:ext cx="2508600" cy="599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Lato"/>
              <a:buChar char="●"/>
            </a:pPr>
            <a:r>
              <a:rPr b="1" lang="en" sz="1500"/>
              <a:t>Bit-Depth</a:t>
            </a:r>
            <a:endParaRPr b="1" sz="1500"/>
          </a:p>
          <a:p>
            <a:pPr indent="0" lvl="0" marL="0" marR="245595" rtl="0" algn="l">
              <a:spcBef>
                <a:spcPts val="0"/>
              </a:spcBef>
              <a:spcAft>
                <a:spcPts val="0"/>
              </a:spcAft>
              <a:buClr>
                <a:schemeClr val="dk1"/>
              </a:buClr>
              <a:buSzPts val="1100"/>
              <a:buFont typeface="Arial"/>
              <a:buNone/>
            </a:pPr>
            <a:r>
              <a:t/>
            </a:r>
            <a:endParaRPr/>
          </a:p>
          <a:p>
            <a:pPr indent="0" lvl="0" marL="0" marR="245595" rtl="0" algn="l">
              <a:spcBef>
                <a:spcPts val="1600"/>
              </a:spcBef>
              <a:spcAft>
                <a:spcPts val="0"/>
              </a:spcAft>
              <a:buNone/>
            </a:pPr>
            <a:r>
              <a:t/>
            </a:r>
            <a:endParaRPr/>
          </a:p>
          <a:p>
            <a:pPr indent="0" lvl="0" marL="0" rtl="1" algn="r">
              <a:spcBef>
                <a:spcPts val="1600"/>
              </a:spcBef>
              <a:spcAft>
                <a:spcPts val="0"/>
              </a:spcAft>
              <a:buNone/>
            </a:pPr>
            <a:r>
              <a:t/>
            </a:r>
            <a:endParaRPr/>
          </a:p>
        </p:txBody>
      </p:sp>
      <p:pic>
        <p:nvPicPr>
          <p:cNvPr id="503" name="Google Shape;503;p39"/>
          <p:cNvPicPr preferRelativeResize="0"/>
          <p:nvPr/>
        </p:nvPicPr>
        <p:blipFill>
          <a:blip r:embed="rId3">
            <a:alphaModFix/>
          </a:blip>
          <a:stretch>
            <a:fillRect/>
          </a:stretch>
        </p:blipFill>
        <p:spPr>
          <a:xfrm>
            <a:off x="1535600" y="1972275"/>
            <a:ext cx="4952100" cy="2375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Roboto Condensed"/>
                <a:ea typeface="Roboto Condensed"/>
                <a:cs typeface="Roboto Condensed"/>
                <a:sym typeface="Roboto Condensed"/>
              </a:rPr>
              <a:t>Waveplot</a:t>
            </a:r>
            <a:endParaRPr b="1" sz="1650">
              <a:solidFill>
                <a:schemeClr val="dk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t/>
            </a:r>
            <a:endParaRPr b="1">
              <a:latin typeface="Roboto Condensed"/>
              <a:ea typeface="Roboto Condensed"/>
              <a:cs typeface="Roboto Condensed"/>
              <a:sym typeface="Roboto Condensed"/>
            </a:endParaRPr>
          </a:p>
          <a:p>
            <a:pPr indent="0" lvl="0" marL="0" rtl="0" algn="ctr">
              <a:spcBef>
                <a:spcPts val="0"/>
              </a:spcBef>
              <a:spcAft>
                <a:spcPts val="0"/>
              </a:spcAft>
              <a:buNone/>
            </a:pPr>
            <a:r>
              <a:t/>
            </a:r>
            <a:endParaRPr/>
          </a:p>
        </p:txBody>
      </p:sp>
      <p:pic>
        <p:nvPicPr>
          <p:cNvPr id="509" name="Google Shape;509;p40"/>
          <p:cNvPicPr preferRelativeResize="0"/>
          <p:nvPr/>
        </p:nvPicPr>
        <p:blipFill>
          <a:blip r:embed="rId3">
            <a:alphaModFix/>
          </a:blip>
          <a:stretch>
            <a:fillRect/>
          </a:stretch>
        </p:blipFill>
        <p:spPr>
          <a:xfrm>
            <a:off x="1088675" y="1492300"/>
            <a:ext cx="7480775" cy="3393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Roboto Condensed"/>
                <a:ea typeface="Roboto Condensed"/>
                <a:cs typeface="Roboto Condensed"/>
                <a:sym typeface="Roboto Condensed"/>
              </a:rPr>
              <a:t>Specgram Plot</a:t>
            </a:r>
            <a:endParaRPr b="1" sz="1650">
              <a:solidFill>
                <a:schemeClr val="dk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t/>
            </a:r>
            <a:endParaRPr b="1">
              <a:latin typeface="Roboto Condensed"/>
              <a:ea typeface="Roboto Condensed"/>
              <a:cs typeface="Roboto Condensed"/>
              <a:sym typeface="Roboto Condensed"/>
            </a:endParaRPr>
          </a:p>
          <a:p>
            <a:pPr indent="0" lvl="0" marL="0" rtl="0" algn="ctr">
              <a:spcBef>
                <a:spcPts val="0"/>
              </a:spcBef>
              <a:spcAft>
                <a:spcPts val="0"/>
              </a:spcAft>
              <a:buNone/>
            </a:pPr>
            <a:r>
              <a:t/>
            </a:r>
            <a:endParaRPr/>
          </a:p>
        </p:txBody>
      </p:sp>
      <p:pic>
        <p:nvPicPr>
          <p:cNvPr id="515" name="Google Shape;515;p41"/>
          <p:cNvPicPr preferRelativeResize="0"/>
          <p:nvPr/>
        </p:nvPicPr>
        <p:blipFill>
          <a:blip r:embed="rId3">
            <a:alphaModFix/>
          </a:blip>
          <a:stretch>
            <a:fillRect/>
          </a:stretch>
        </p:blipFill>
        <p:spPr>
          <a:xfrm>
            <a:off x="1133125" y="1496000"/>
            <a:ext cx="7457900" cy="3371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2"/>
          <p:cNvSpPr txBox="1"/>
          <p:nvPr>
            <p:ph type="title"/>
          </p:nvPr>
        </p:nvSpPr>
        <p:spPr>
          <a:xfrm>
            <a:off x="1343925" y="774300"/>
            <a:ext cx="5524500" cy="15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100"/>
              <a:t>but!!</a:t>
            </a:r>
            <a:endParaRPr sz="6100"/>
          </a:p>
        </p:txBody>
      </p:sp>
      <p:sp>
        <p:nvSpPr>
          <p:cNvPr id="521" name="Google Shape;521;p42"/>
          <p:cNvSpPr txBox="1"/>
          <p:nvPr>
            <p:ph idx="1" type="subTitle"/>
          </p:nvPr>
        </p:nvSpPr>
        <p:spPr>
          <a:xfrm>
            <a:off x="2319800" y="2494000"/>
            <a:ext cx="4745700" cy="9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an we use the spectrum images as input for our model? or something else?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3"/>
          <p:cNvSpPr txBox="1"/>
          <p:nvPr/>
        </p:nvSpPr>
        <p:spPr>
          <a:xfrm>
            <a:off x="1370125" y="1017350"/>
            <a:ext cx="7235700" cy="4770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 sz="1900">
                <a:solidFill>
                  <a:schemeClr val="dk2"/>
                </a:solidFill>
                <a:latin typeface="Rubik Mono One"/>
                <a:ea typeface="Rubik Mono One"/>
                <a:cs typeface="Rubik Mono One"/>
                <a:sym typeface="Rubik Mono One"/>
              </a:rPr>
              <a:t>Feature Extraction Method</a:t>
            </a:r>
            <a:r>
              <a:rPr b="1" lang="en" sz="1900">
                <a:solidFill>
                  <a:schemeClr val="dk1"/>
                </a:solidFill>
              </a:rPr>
              <a:t>: </a:t>
            </a:r>
            <a:r>
              <a:rPr lang="en" sz="1900">
                <a:solidFill>
                  <a:schemeClr val="dk2"/>
                </a:solidFill>
                <a:latin typeface="Rubik Mono One"/>
                <a:ea typeface="Rubik Mono One"/>
                <a:cs typeface="Rubik Mono One"/>
                <a:sym typeface="Rubik Mono One"/>
              </a:rPr>
              <a:t>Mfcc </a:t>
            </a:r>
            <a:endParaRPr sz="1900">
              <a:solidFill>
                <a:schemeClr val="dk2"/>
              </a:solidFill>
              <a:latin typeface="Rubik Mono One"/>
              <a:ea typeface="Rubik Mono One"/>
              <a:cs typeface="Rubik Mono One"/>
              <a:sym typeface="Rubik Mono One"/>
            </a:endParaRPr>
          </a:p>
        </p:txBody>
      </p:sp>
      <p:sp>
        <p:nvSpPr>
          <p:cNvPr id="527" name="Google Shape;527;p43"/>
          <p:cNvSpPr txBox="1"/>
          <p:nvPr/>
        </p:nvSpPr>
        <p:spPr>
          <a:xfrm>
            <a:off x="1055950" y="1888150"/>
            <a:ext cx="7235700" cy="7977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lang="en" sz="1050">
                <a:solidFill>
                  <a:schemeClr val="dk1"/>
                </a:solidFill>
              </a:rPr>
              <a:t>The MFCC summarises the frequency distribution across the window size, to analyse both the frequency and time characteristics of the sound. These audio representations will allow us to identify features for classification.  </a:t>
            </a:r>
            <a:endParaRPr sz="1050">
              <a:solidFill>
                <a:schemeClr val="dk1"/>
              </a:solidFill>
            </a:endParaRPr>
          </a:p>
          <a:p>
            <a:pPr indent="0" lvl="0" marL="0" rtl="1" algn="ctr">
              <a:spcBef>
                <a:spcPts val="1000"/>
              </a:spcBef>
              <a:spcAft>
                <a:spcPts val="0"/>
              </a:spcAft>
              <a:buNone/>
            </a:pPr>
            <a:r>
              <a:t/>
            </a:r>
            <a:endParaRPr sz="1050">
              <a:solidFill>
                <a:schemeClr val="dk1"/>
              </a:solidFill>
              <a:highlight>
                <a:srgbClr val="FFFFFF"/>
              </a:highlight>
            </a:endParaRPr>
          </a:p>
        </p:txBody>
      </p:sp>
      <p:pic>
        <p:nvPicPr>
          <p:cNvPr id="528" name="Google Shape;528;p43"/>
          <p:cNvPicPr preferRelativeResize="0"/>
          <p:nvPr/>
        </p:nvPicPr>
        <p:blipFill>
          <a:blip r:embed="rId3">
            <a:alphaModFix/>
          </a:blip>
          <a:stretch>
            <a:fillRect/>
          </a:stretch>
        </p:blipFill>
        <p:spPr>
          <a:xfrm>
            <a:off x="1513975" y="2322275"/>
            <a:ext cx="2152850" cy="2152850"/>
          </a:xfrm>
          <a:prstGeom prst="rect">
            <a:avLst/>
          </a:prstGeom>
          <a:noFill/>
          <a:ln>
            <a:noFill/>
          </a:ln>
        </p:spPr>
      </p:pic>
      <p:sp>
        <p:nvSpPr>
          <p:cNvPr id="529" name="Google Shape;529;p43"/>
          <p:cNvSpPr/>
          <p:nvPr/>
        </p:nvSpPr>
        <p:spPr>
          <a:xfrm>
            <a:off x="3737150" y="3282100"/>
            <a:ext cx="1147800" cy="13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0" name="Google Shape;530;p43"/>
          <p:cNvPicPr preferRelativeResize="0"/>
          <p:nvPr/>
        </p:nvPicPr>
        <p:blipFill>
          <a:blip r:embed="rId4">
            <a:alphaModFix/>
          </a:blip>
          <a:stretch>
            <a:fillRect/>
          </a:stretch>
        </p:blipFill>
        <p:spPr>
          <a:xfrm>
            <a:off x="4969375" y="2568300"/>
            <a:ext cx="2877407" cy="1766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4"/>
          <p:cNvSpPr txBox="1"/>
          <p:nvPr>
            <p:ph type="title"/>
          </p:nvPr>
        </p:nvSpPr>
        <p:spPr>
          <a:xfrm>
            <a:off x="1344288" y="2174050"/>
            <a:ext cx="6455400" cy="11514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3500">
                <a:latin typeface="Roboto Condensed"/>
                <a:ea typeface="Roboto Condensed"/>
                <a:cs typeface="Roboto Condensed"/>
                <a:sym typeface="Roboto Condensed"/>
              </a:rPr>
              <a:t>All we think data now is PERFECT! </a:t>
            </a:r>
            <a:endParaRPr b="1" sz="6900">
              <a:latin typeface="Roboto Condensed"/>
              <a:ea typeface="Roboto Condensed"/>
              <a:cs typeface="Roboto Condensed"/>
              <a:sym typeface="Roboto Condensed"/>
            </a:endParaRPr>
          </a:p>
        </p:txBody>
      </p:sp>
      <p:sp>
        <p:nvSpPr>
          <p:cNvPr id="536" name="Google Shape;536;p44"/>
          <p:cNvSpPr txBox="1"/>
          <p:nvPr>
            <p:ph idx="1" type="body"/>
          </p:nvPr>
        </p:nvSpPr>
        <p:spPr>
          <a:xfrm>
            <a:off x="554850" y="3008725"/>
            <a:ext cx="80343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But, the</a:t>
            </a:r>
            <a:r>
              <a:rPr lang="en"/>
              <a:t> models </a:t>
            </a:r>
            <a:r>
              <a:rPr b="1" lang="en"/>
              <a:t>didn't</a:t>
            </a:r>
            <a:r>
              <a:rPr lang="en"/>
              <a:t> </a:t>
            </a:r>
            <a:r>
              <a:rPr b="1" lang="en"/>
              <a:t>predict</a:t>
            </a:r>
            <a:r>
              <a:rPr lang="en"/>
              <a:t> some classes (</a:t>
            </a:r>
            <a:r>
              <a:rPr b="1" lang="en"/>
              <a:t>imbalanced</a:t>
            </a:r>
            <a:r>
              <a:rPr lang="en"/>
              <a:t> </a:t>
            </a:r>
            <a:r>
              <a:rPr b="1" lang="en"/>
              <a:t>data</a:t>
            </a:r>
            <a:r>
              <a:rPr lang="en"/>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5"/>
          <p:cNvSpPr/>
          <p:nvPr/>
        </p:nvSpPr>
        <p:spPr>
          <a:xfrm>
            <a:off x="736037" y="311750"/>
            <a:ext cx="3283500" cy="655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2" name="Google Shape;542;p45"/>
          <p:cNvSpPr txBox="1"/>
          <p:nvPr/>
        </p:nvSpPr>
        <p:spPr>
          <a:xfrm>
            <a:off x="736025" y="385400"/>
            <a:ext cx="3000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dk2"/>
                </a:solidFill>
                <a:latin typeface="Roboto Condensed"/>
                <a:ea typeface="Roboto Condensed"/>
                <a:cs typeface="Roboto Condensed"/>
                <a:sym typeface="Roboto Condensed"/>
              </a:rPr>
              <a:t>Classes Imbalanced</a:t>
            </a:r>
            <a:endParaRPr sz="2100">
              <a:solidFill>
                <a:schemeClr val="dk2"/>
              </a:solidFill>
              <a:latin typeface="Rubik Mono One"/>
              <a:ea typeface="Rubik Mono One"/>
              <a:cs typeface="Rubik Mono One"/>
              <a:sym typeface="Rubik Mono One"/>
            </a:endParaRPr>
          </a:p>
        </p:txBody>
      </p:sp>
      <p:sp>
        <p:nvSpPr>
          <p:cNvPr id="543" name="Google Shape;543;p45"/>
          <p:cNvSpPr/>
          <p:nvPr/>
        </p:nvSpPr>
        <p:spPr>
          <a:xfrm>
            <a:off x="5169475" y="311750"/>
            <a:ext cx="3169200" cy="655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4" name="Google Shape;544;p45"/>
          <p:cNvSpPr txBox="1"/>
          <p:nvPr/>
        </p:nvSpPr>
        <p:spPr>
          <a:xfrm>
            <a:off x="4019525" y="342500"/>
            <a:ext cx="53859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dk2"/>
                </a:solidFill>
                <a:latin typeface="Roboto Condensed"/>
                <a:ea typeface="Roboto Condensed"/>
                <a:cs typeface="Roboto Condensed"/>
                <a:sym typeface="Roboto Condensed"/>
              </a:rPr>
              <a:t>Solving Classes Imbalanced</a:t>
            </a:r>
            <a:endParaRPr sz="2100"/>
          </a:p>
        </p:txBody>
      </p:sp>
      <p:sp>
        <p:nvSpPr>
          <p:cNvPr id="545" name="Google Shape;545;p45"/>
          <p:cNvSpPr txBox="1"/>
          <p:nvPr/>
        </p:nvSpPr>
        <p:spPr>
          <a:xfrm>
            <a:off x="4944300" y="1948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Roboto Condensed"/>
                <a:ea typeface="Roboto Condensed"/>
                <a:cs typeface="Roboto Condensed"/>
                <a:sym typeface="Roboto Condensed"/>
              </a:rPr>
              <a:t>     </a:t>
            </a:r>
            <a:r>
              <a:rPr b="1" lang="en" sz="1800">
                <a:solidFill>
                  <a:schemeClr val="dk2"/>
                </a:solidFill>
                <a:latin typeface="Roboto Condensed"/>
                <a:ea typeface="Roboto Condensed"/>
                <a:cs typeface="Roboto Condensed"/>
                <a:sym typeface="Roboto Condensed"/>
              </a:rPr>
              <a:t>Data Augmentation</a:t>
            </a:r>
            <a:endParaRPr sz="1200"/>
          </a:p>
        </p:txBody>
      </p:sp>
      <p:sp>
        <p:nvSpPr>
          <p:cNvPr id="546" name="Google Shape;546;p45"/>
          <p:cNvSpPr txBox="1"/>
          <p:nvPr/>
        </p:nvSpPr>
        <p:spPr>
          <a:xfrm>
            <a:off x="5338675" y="2479275"/>
            <a:ext cx="31692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300">
                <a:solidFill>
                  <a:schemeClr val="dk2"/>
                </a:solidFill>
                <a:latin typeface="Roboto Condensed"/>
                <a:ea typeface="Roboto Condensed"/>
                <a:cs typeface="Roboto Condensed"/>
                <a:sym typeface="Roboto Condensed"/>
              </a:rPr>
              <a:t>The objective is to make our model invariant to those perturbations and enhance its ability to generalize.</a:t>
            </a:r>
            <a:endParaRPr/>
          </a:p>
        </p:txBody>
      </p:sp>
      <p:sp>
        <p:nvSpPr>
          <p:cNvPr id="547" name="Google Shape;547;p45"/>
          <p:cNvSpPr txBox="1"/>
          <p:nvPr/>
        </p:nvSpPr>
        <p:spPr>
          <a:xfrm>
            <a:off x="736025" y="2104150"/>
            <a:ext cx="3000000" cy="3231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t/>
            </a:r>
            <a:endParaRPr sz="900">
              <a:solidFill>
                <a:schemeClr val="dk1"/>
              </a:solidFill>
            </a:endParaRPr>
          </a:p>
        </p:txBody>
      </p:sp>
      <p:pic>
        <p:nvPicPr>
          <p:cNvPr id="548" name="Google Shape;548;p45" title="Gráfico">
            <a:hlinkClick r:id="rId3"/>
          </p:cNvPr>
          <p:cNvPicPr preferRelativeResize="0"/>
          <p:nvPr/>
        </p:nvPicPr>
        <p:blipFill>
          <a:blip r:embed="rId4">
            <a:alphaModFix/>
          </a:blip>
          <a:stretch>
            <a:fillRect/>
          </a:stretch>
        </p:blipFill>
        <p:spPr>
          <a:xfrm>
            <a:off x="690513" y="1985325"/>
            <a:ext cx="3091026" cy="1849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46"/>
          <p:cNvPicPr preferRelativeResize="0"/>
          <p:nvPr/>
        </p:nvPicPr>
        <p:blipFill>
          <a:blip r:embed="rId3">
            <a:alphaModFix/>
          </a:blip>
          <a:stretch>
            <a:fillRect/>
          </a:stretch>
        </p:blipFill>
        <p:spPr>
          <a:xfrm>
            <a:off x="3935050" y="2085775"/>
            <a:ext cx="2576551" cy="2283200"/>
          </a:xfrm>
          <a:prstGeom prst="rect">
            <a:avLst/>
          </a:prstGeom>
          <a:noFill/>
          <a:ln>
            <a:noFill/>
          </a:ln>
        </p:spPr>
      </p:pic>
      <p:sp>
        <p:nvSpPr>
          <p:cNvPr id="554" name="Google Shape;554;p46"/>
          <p:cNvSpPr txBox="1"/>
          <p:nvPr/>
        </p:nvSpPr>
        <p:spPr>
          <a:xfrm>
            <a:off x="1246900" y="931225"/>
            <a:ext cx="32298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Font typeface="Roboto"/>
              <a:buChar char="●"/>
            </a:pPr>
            <a:r>
              <a:rPr b="1" lang="en" sz="1700">
                <a:solidFill>
                  <a:schemeClr val="dk2"/>
                </a:solidFill>
                <a:latin typeface="Roboto"/>
                <a:ea typeface="Roboto"/>
                <a:cs typeface="Roboto"/>
                <a:sym typeface="Roboto"/>
              </a:rPr>
              <a:t>Noise</a:t>
            </a:r>
            <a:endParaRPr b="1" sz="1700">
              <a:solidFill>
                <a:schemeClr val="dk2"/>
              </a:solidFill>
              <a:latin typeface="Roboto"/>
              <a:ea typeface="Roboto"/>
              <a:cs typeface="Roboto"/>
              <a:sym typeface="Roboto"/>
            </a:endParaRPr>
          </a:p>
        </p:txBody>
      </p:sp>
      <p:pic>
        <p:nvPicPr>
          <p:cNvPr id="555" name="Google Shape;555;p46" title="1.wav">
            <a:hlinkClick r:id="rId4"/>
          </p:cNvPr>
          <p:cNvPicPr preferRelativeResize="0"/>
          <p:nvPr/>
        </p:nvPicPr>
        <p:blipFill>
          <a:blip r:embed="rId5">
            <a:alphaModFix/>
          </a:blip>
          <a:stretch>
            <a:fillRect/>
          </a:stretch>
        </p:blipFill>
        <p:spPr>
          <a:xfrm>
            <a:off x="6589425" y="2459450"/>
            <a:ext cx="1190975" cy="1190975"/>
          </a:xfrm>
          <a:prstGeom prst="rect">
            <a:avLst/>
          </a:prstGeom>
          <a:noFill/>
          <a:ln>
            <a:noFill/>
          </a:ln>
        </p:spPr>
      </p:pic>
      <p:sp>
        <p:nvSpPr>
          <p:cNvPr id="556" name="Google Shape;556;p46"/>
          <p:cNvSpPr txBox="1"/>
          <p:nvPr/>
        </p:nvSpPr>
        <p:spPr>
          <a:xfrm>
            <a:off x="1246900" y="41177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Roboto Condensed"/>
                <a:ea typeface="Roboto Condensed"/>
                <a:cs typeface="Roboto Condensed"/>
                <a:sym typeface="Roboto Condensed"/>
              </a:rPr>
              <a:t>Data Augmentation:</a:t>
            </a:r>
            <a:endParaRPr/>
          </a:p>
        </p:txBody>
      </p:sp>
      <p:pic>
        <p:nvPicPr>
          <p:cNvPr id="557" name="Google Shape;557;p46"/>
          <p:cNvPicPr preferRelativeResize="0"/>
          <p:nvPr/>
        </p:nvPicPr>
        <p:blipFill>
          <a:blip r:embed="rId6">
            <a:alphaModFix/>
          </a:blip>
          <a:stretch>
            <a:fillRect/>
          </a:stretch>
        </p:blipFill>
        <p:spPr>
          <a:xfrm>
            <a:off x="1246900" y="2085775"/>
            <a:ext cx="2554975" cy="2283200"/>
          </a:xfrm>
          <a:prstGeom prst="rect">
            <a:avLst/>
          </a:prstGeom>
          <a:noFill/>
          <a:ln>
            <a:noFill/>
          </a:ln>
        </p:spPr>
      </p:pic>
      <p:sp>
        <p:nvSpPr>
          <p:cNvPr id="558" name="Google Shape;558;p46"/>
          <p:cNvSpPr txBox="1"/>
          <p:nvPr/>
        </p:nvSpPr>
        <p:spPr>
          <a:xfrm>
            <a:off x="4850200" y="1726188"/>
            <a:ext cx="806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2"/>
                </a:solidFill>
                <a:latin typeface="Roboto"/>
                <a:ea typeface="Roboto"/>
                <a:cs typeface="Roboto"/>
                <a:sym typeface="Roboto"/>
              </a:rPr>
              <a:t>Noise</a:t>
            </a:r>
            <a:endParaRPr b="1" sz="1700">
              <a:solidFill>
                <a:schemeClr val="dk2"/>
              </a:solidFill>
              <a:latin typeface="Roboto"/>
              <a:ea typeface="Roboto"/>
              <a:cs typeface="Roboto"/>
              <a:sym typeface="Roboto"/>
            </a:endParaRPr>
          </a:p>
        </p:txBody>
      </p:sp>
      <p:sp>
        <p:nvSpPr>
          <p:cNvPr id="559" name="Google Shape;559;p46"/>
          <p:cNvSpPr txBox="1"/>
          <p:nvPr/>
        </p:nvSpPr>
        <p:spPr>
          <a:xfrm>
            <a:off x="2133100" y="1726200"/>
            <a:ext cx="947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2"/>
                </a:solidFill>
                <a:latin typeface="Roboto"/>
                <a:ea typeface="Roboto"/>
                <a:cs typeface="Roboto"/>
                <a:sym typeface="Roboto"/>
              </a:rPr>
              <a:t>Orignal</a:t>
            </a:r>
            <a:endParaRPr b="1" sz="1700">
              <a:solidFill>
                <a:schemeClr val="dk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68" name="Google Shape;268;p29"/>
          <p:cNvSpPr txBox="1"/>
          <p:nvPr/>
        </p:nvSpPr>
        <p:spPr>
          <a:xfrm>
            <a:off x="720000" y="2411400"/>
            <a:ext cx="1818000" cy="72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Lato"/>
                <a:ea typeface="Lato"/>
                <a:cs typeface="Lato"/>
                <a:sym typeface="Lato"/>
              </a:rPr>
              <a:t>INTRODUCTION</a:t>
            </a:r>
            <a:endParaRPr b="1" sz="1600">
              <a:solidFill>
                <a:schemeClr val="dk2"/>
              </a:solidFill>
              <a:latin typeface="Lato"/>
              <a:ea typeface="Lato"/>
              <a:cs typeface="Lato"/>
              <a:sym typeface="Lato"/>
            </a:endParaRPr>
          </a:p>
        </p:txBody>
      </p:sp>
      <p:sp>
        <p:nvSpPr>
          <p:cNvPr id="269" name="Google Shape;269;p29"/>
          <p:cNvSpPr txBox="1"/>
          <p:nvPr/>
        </p:nvSpPr>
        <p:spPr>
          <a:xfrm>
            <a:off x="2976701" y="2536200"/>
            <a:ext cx="1251900" cy="47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Lato"/>
                <a:ea typeface="Lato"/>
                <a:cs typeface="Lato"/>
                <a:sym typeface="Lato"/>
              </a:rPr>
              <a:t>TOOLS</a:t>
            </a:r>
            <a:endParaRPr b="1" sz="1500">
              <a:solidFill>
                <a:schemeClr val="dk2"/>
              </a:solidFill>
              <a:latin typeface="Lato"/>
              <a:ea typeface="Lato"/>
              <a:cs typeface="Lato"/>
              <a:sym typeface="Lato"/>
            </a:endParaRPr>
          </a:p>
        </p:txBody>
      </p:sp>
      <p:sp>
        <p:nvSpPr>
          <p:cNvPr id="270" name="Google Shape;270;p29"/>
          <p:cNvSpPr txBox="1"/>
          <p:nvPr/>
        </p:nvSpPr>
        <p:spPr>
          <a:xfrm>
            <a:off x="2928300" y="4035975"/>
            <a:ext cx="1595100" cy="72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Lato"/>
                <a:ea typeface="Lato"/>
                <a:cs typeface="Lato"/>
                <a:sym typeface="Lato"/>
              </a:rPr>
              <a:t>FINAL RESULT</a:t>
            </a:r>
            <a:endParaRPr b="1" sz="1500">
              <a:solidFill>
                <a:schemeClr val="dk2"/>
              </a:solidFill>
              <a:latin typeface="Lato"/>
              <a:ea typeface="Lato"/>
              <a:cs typeface="Lato"/>
              <a:sym typeface="Lato"/>
            </a:endParaRPr>
          </a:p>
        </p:txBody>
      </p:sp>
      <p:sp>
        <p:nvSpPr>
          <p:cNvPr id="271" name="Google Shape;271;p29"/>
          <p:cNvSpPr txBox="1"/>
          <p:nvPr/>
        </p:nvSpPr>
        <p:spPr>
          <a:xfrm>
            <a:off x="4960179" y="2411400"/>
            <a:ext cx="1370100" cy="72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Lato"/>
                <a:ea typeface="Lato"/>
                <a:cs typeface="Lato"/>
                <a:sym typeface="Lato"/>
              </a:rPr>
              <a:t>WORKFLOW</a:t>
            </a:r>
            <a:endParaRPr b="1" sz="1500">
              <a:solidFill>
                <a:schemeClr val="dk2"/>
              </a:solidFill>
              <a:latin typeface="Lato"/>
              <a:ea typeface="Lato"/>
              <a:cs typeface="Lato"/>
              <a:sym typeface="Lato"/>
            </a:endParaRPr>
          </a:p>
        </p:txBody>
      </p:sp>
      <p:cxnSp>
        <p:nvCxnSpPr>
          <p:cNvPr id="272" name="Google Shape;272;p29"/>
          <p:cNvCxnSpPr/>
          <p:nvPr/>
        </p:nvCxnSpPr>
        <p:spPr>
          <a:xfrm>
            <a:off x="1591575" y="2111875"/>
            <a:ext cx="6108000" cy="0"/>
          </a:xfrm>
          <a:prstGeom prst="straightConnector1">
            <a:avLst/>
          </a:prstGeom>
          <a:noFill/>
          <a:ln cap="flat" cmpd="sng" w="19050">
            <a:solidFill>
              <a:schemeClr val="dk2"/>
            </a:solidFill>
            <a:prstDash val="solid"/>
            <a:round/>
            <a:headEnd len="med" w="med" type="none"/>
            <a:tailEnd len="med" w="med" type="none"/>
          </a:ln>
        </p:spPr>
      </p:cxnSp>
      <p:grpSp>
        <p:nvGrpSpPr>
          <p:cNvPr id="273" name="Google Shape;273;p29"/>
          <p:cNvGrpSpPr/>
          <p:nvPr/>
        </p:nvGrpSpPr>
        <p:grpSpPr>
          <a:xfrm>
            <a:off x="1354975" y="1860675"/>
            <a:ext cx="495250" cy="502375"/>
            <a:chOff x="1292175" y="2107275"/>
            <a:chExt cx="495250" cy="502375"/>
          </a:xfrm>
        </p:grpSpPr>
        <p:sp>
          <p:nvSpPr>
            <p:cNvPr id="274" name="Google Shape;274;p29"/>
            <p:cNvSpPr/>
            <p:nvPr/>
          </p:nvSpPr>
          <p:spPr>
            <a:xfrm>
              <a:off x="1337425" y="2159650"/>
              <a:ext cx="450000" cy="450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a:off x="1292175" y="2107275"/>
              <a:ext cx="450000" cy="450000"/>
            </a:xfrm>
            <a:prstGeom prst="ellipse">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29"/>
          <p:cNvGrpSpPr/>
          <p:nvPr/>
        </p:nvGrpSpPr>
        <p:grpSpPr>
          <a:xfrm>
            <a:off x="3372725" y="1860688"/>
            <a:ext cx="495250" cy="502375"/>
            <a:chOff x="1292175" y="2107275"/>
            <a:chExt cx="495250" cy="502375"/>
          </a:xfrm>
        </p:grpSpPr>
        <p:sp>
          <p:nvSpPr>
            <p:cNvPr id="277" name="Google Shape;277;p29"/>
            <p:cNvSpPr/>
            <p:nvPr/>
          </p:nvSpPr>
          <p:spPr>
            <a:xfrm>
              <a:off x="1337425" y="2159650"/>
              <a:ext cx="450000" cy="450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p:nvPr/>
          </p:nvSpPr>
          <p:spPr>
            <a:xfrm>
              <a:off x="1292175" y="2107275"/>
              <a:ext cx="450000" cy="450000"/>
            </a:xfrm>
            <a:prstGeom prst="ellipse">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29"/>
          <p:cNvGrpSpPr/>
          <p:nvPr/>
        </p:nvGrpSpPr>
        <p:grpSpPr>
          <a:xfrm>
            <a:off x="5415300" y="1860688"/>
            <a:ext cx="495250" cy="502375"/>
            <a:chOff x="1292175" y="2107275"/>
            <a:chExt cx="495250" cy="502375"/>
          </a:xfrm>
        </p:grpSpPr>
        <p:sp>
          <p:nvSpPr>
            <p:cNvPr id="280" name="Google Shape;280;p29"/>
            <p:cNvSpPr/>
            <p:nvPr/>
          </p:nvSpPr>
          <p:spPr>
            <a:xfrm>
              <a:off x="1337425" y="2159650"/>
              <a:ext cx="450000" cy="450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9"/>
            <p:cNvSpPr/>
            <p:nvPr/>
          </p:nvSpPr>
          <p:spPr>
            <a:xfrm>
              <a:off x="1292175" y="2107275"/>
              <a:ext cx="450000" cy="450000"/>
            </a:xfrm>
            <a:prstGeom prst="ellipse">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29"/>
          <p:cNvGrpSpPr/>
          <p:nvPr/>
        </p:nvGrpSpPr>
        <p:grpSpPr>
          <a:xfrm>
            <a:off x="7457875" y="1860663"/>
            <a:ext cx="495250" cy="502375"/>
            <a:chOff x="1292175" y="2107275"/>
            <a:chExt cx="495250" cy="502375"/>
          </a:xfrm>
        </p:grpSpPr>
        <p:sp>
          <p:nvSpPr>
            <p:cNvPr id="283" name="Google Shape;283;p29"/>
            <p:cNvSpPr/>
            <p:nvPr/>
          </p:nvSpPr>
          <p:spPr>
            <a:xfrm>
              <a:off x="1337425" y="2159650"/>
              <a:ext cx="450000" cy="450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1292175" y="2107275"/>
              <a:ext cx="450000" cy="450000"/>
            </a:xfrm>
            <a:prstGeom prst="ellipse">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29"/>
          <p:cNvSpPr txBox="1"/>
          <p:nvPr/>
        </p:nvSpPr>
        <p:spPr>
          <a:xfrm>
            <a:off x="868100" y="4160775"/>
            <a:ext cx="1680000" cy="47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Lato"/>
                <a:ea typeface="Lato"/>
                <a:cs typeface="Lato"/>
                <a:sym typeface="Lato"/>
              </a:rPr>
              <a:t>MODEL</a:t>
            </a:r>
            <a:endParaRPr b="1" sz="1500">
              <a:solidFill>
                <a:schemeClr val="dk2"/>
              </a:solidFill>
              <a:latin typeface="Lato"/>
              <a:ea typeface="Lato"/>
              <a:cs typeface="Lato"/>
              <a:sym typeface="Lato"/>
            </a:endParaRPr>
          </a:p>
          <a:p>
            <a:pPr indent="0" lvl="0" marL="0" rtl="0" algn="ctr">
              <a:spcBef>
                <a:spcPts val="0"/>
              </a:spcBef>
              <a:spcAft>
                <a:spcPts val="0"/>
              </a:spcAft>
              <a:buNone/>
            </a:pPr>
            <a:r>
              <a:rPr b="1" lang="en" sz="1500">
                <a:solidFill>
                  <a:schemeClr val="dk2"/>
                </a:solidFill>
                <a:latin typeface="Lato"/>
                <a:ea typeface="Lato"/>
                <a:cs typeface="Lato"/>
                <a:sym typeface="Lato"/>
              </a:rPr>
              <a:t>ARCHITECTURE</a:t>
            </a:r>
            <a:endParaRPr b="1" sz="1500">
              <a:solidFill>
                <a:schemeClr val="dk2"/>
              </a:solidFill>
              <a:latin typeface="Lato"/>
              <a:ea typeface="Lato"/>
              <a:cs typeface="Lato"/>
              <a:sym typeface="Lato"/>
            </a:endParaRPr>
          </a:p>
        </p:txBody>
      </p:sp>
      <p:sp>
        <p:nvSpPr>
          <p:cNvPr id="286" name="Google Shape;286;p29"/>
          <p:cNvSpPr txBox="1"/>
          <p:nvPr/>
        </p:nvSpPr>
        <p:spPr>
          <a:xfrm>
            <a:off x="5008075" y="4035975"/>
            <a:ext cx="1520700" cy="72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Lato"/>
                <a:ea typeface="Lato"/>
                <a:cs typeface="Lato"/>
                <a:sym typeface="Lato"/>
              </a:rPr>
              <a:t>MODEL DEPLOYMENT</a:t>
            </a:r>
            <a:endParaRPr b="1" sz="1500">
              <a:solidFill>
                <a:schemeClr val="dk2"/>
              </a:solidFill>
              <a:latin typeface="Lato"/>
              <a:ea typeface="Lato"/>
              <a:cs typeface="Lato"/>
              <a:sym typeface="Lato"/>
            </a:endParaRPr>
          </a:p>
        </p:txBody>
      </p:sp>
      <p:cxnSp>
        <p:nvCxnSpPr>
          <p:cNvPr id="287" name="Google Shape;287;p29"/>
          <p:cNvCxnSpPr/>
          <p:nvPr/>
        </p:nvCxnSpPr>
        <p:spPr>
          <a:xfrm>
            <a:off x="1697075" y="3689300"/>
            <a:ext cx="6108000" cy="0"/>
          </a:xfrm>
          <a:prstGeom prst="straightConnector1">
            <a:avLst/>
          </a:prstGeom>
          <a:noFill/>
          <a:ln cap="flat" cmpd="sng" w="19050">
            <a:solidFill>
              <a:schemeClr val="dk2"/>
            </a:solidFill>
            <a:prstDash val="solid"/>
            <a:round/>
            <a:headEnd len="med" w="med" type="none"/>
            <a:tailEnd len="med" w="med" type="none"/>
          </a:ln>
        </p:spPr>
      </p:cxnSp>
      <p:grpSp>
        <p:nvGrpSpPr>
          <p:cNvPr id="288" name="Google Shape;288;p29"/>
          <p:cNvGrpSpPr/>
          <p:nvPr/>
        </p:nvGrpSpPr>
        <p:grpSpPr>
          <a:xfrm>
            <a:off x="1460475" y="3438100"/>
            <a:ext cx="495250" cy="502375"/>
            <a:chOff x="1292175" y="2107275"/>
            <a:chExt cx="495250" cy="502375"/>
          </a:xfrm>
        </p:grpSpPr>
        <p:sp>
          <p:nvSpPr>
            <p:cNvPr id="289" name="Google Shape;289;p29"/>
            <p:cNvSpPr/>
            <p:nvPr/>
          </p:nvSpPr>
          <p:spPr>
            <a:xfrm>
              <a:off x="1337425" y="2159650"/>
              <a:ext cx="450000" cy="450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a:off x="1292175" y="2107275"/>
              <a:ext cx="450000" cy="450000"/>
            </a:xfrm>
            <a:prstGeom prst="ellipse">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9"/>
          <p:cNvGrpSpPr/>
          <p:nvPr/>
        </p:nvGrpSpPr>
        <p:grpSpPr>
          <a:xfrm>
            <a:off x="3478225" y="3438113"/>
            <a:ext cx="495250" cy="502375"/>
            <a:chOff x="1292175" y="2107275"/>
            <a:chExt cx="495250" cy="502375"/>
          </a:xfrm>
        </p:grpSpPr>
        <p:sp>
          <p:nvSpPr>
            <p:cNvPr id="292" name="Google Shape;292;p29"/>
            <p:cNvSpPr/>
            <p:nvPr/>
          </p:nvSpPr>
          <p:spPr>
            <a:xfrm>
              <a:off x="1337425" y="2159650"/>
              <a:ext cx="450000" cy="450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1292175" y="2107275"/>
              <a:ext cx="450000" cy="450000"/>
            </a:xfrm>
            <a:prstGeom prst="ellipse">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29"/>
          <p:cNvGrpSpPr/>
          <p:nvPr/>
        </p:nvGrpSpPr>
        <p:grpSpPr>
          <a:xfrm>
            <a:off x="5520800" y="3438113"/>
            <a:ext cx="495250" cy="502375"/>
            <a:chOff x="1292175" y="2107275"/>
            <a:chExt cx="495250" cy="502375"/>
          </a:xfrm>
        </p:grpSpPr>
        <p:sp>
          <p:nvSpPr>
            <p:cNvPr id="295" name="Google Shape;295;p29"/>
            <p:cNvSpPr/>
            <p:nvPr/>
          </p:nvSpPr>
          <p:spPr>
            <a:xfrm>
              <a:off x="1337425" y="2159650"/>
              <a:ext cx="450000" cy="450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1292175" y="2107275"/>
              <a:ext cx="450000" cy="450000"/>
            </a:xfrm>
            <a:prstGeom prst="ellipse">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29"/>
          <p:cNvGrpSpPr/>
          <p:nvPr/>
        </p:nvGrpSpPr>
        <p:grpSpPr>
          <a:xfrm>
            <a:off x="7563375" y="3438088"/>
            <a:ext cx="495250" cy="502375"/>
            <a:chOff x="1292175" y="2107275"/>
            <a:chExt cx="495250" cy="502375"/>
          </a:xfrm>
        </p:grpSpPr>
        <p:sp>
          <p:nvSpPr>
            <p:cNvPr id="298" name="Google Shape;298;p29"/>
            <p:cNvSpPr/>
            <p:nvPr/>
          </p:nvSpPr>
          <p:spPr>
            <a:xfrm>
              <a:off x="1337425" y="2159650"/>
              <a:ext cx="450000" cy="450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1292175" y="2107275"/>
              <a:ext cx="450000" cy="450000"/>
            </a:xfrm>
            <a:prstGeom prst="ellipse">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9"/>
          <p:cNvSpPr txBox="1"/>
          <p:nvPr/>
        </p:nvSpPr>
        <p:spPr>
          <a:xfrm>
            <a:off x="6721875" y="4191825"/>
            <a:ext cx="2153400" cy="415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500">
                <a:solidFill>
                  <a:schemeClr val="dk2"/>
                </a:solidFill>
                <a:latin typeface="Lato"/>
                <a:ea typeface="Lato"/>
                <a:cs typeface="Lato"/>
                <a:sym typeface="Lato"/>
              </a:rPr>
              <a:t> FUTURE WORKS</a:t>
            </a:r>
            <a:endParaRPr b="1" sz="1500">
              <a:solidFill>
                <a:schemeClr val="dk2"/>
              </a:solidFill>
              <a:latin typeface="Lato"/>
              <a:ea typeface="Lato"/>
              <a:cs typeface="Lato"/>
              <a:sym typeface="Lato"/>
            </a:endParaRPr>
          </a:p>
        </p:txBody>
      </p:sp>
      <p:sp>
        <p:nvSpPr>
          <p:cNvPr id="301" name="Google Shape;301;p29"/>
          <p:cNvSpPr txBox="1"/>
          <p:nvPr/>
        </p:nvSpPr>
        <p:spPr>
          <a:xfrm>
            <a:off x="1276025" y="1904113"/>
            <a:ext cx="574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2"/>
                </a:solidFill>
                <a:latin typeface="Rubik Mono One"/>
                <a:ea typeface="Rubik Mono One"/>
                <a:cs typeface="Rubik Mono One"/>
                <a:sym typeface="Rubik Mono One"/>
              </a:rPr>
              <a:t>01</a:t>
            </a:r>
            <a:endParaRPr sz="1500">
              <a:solidFill>
                <a:schemeClr val="dk2"/>
              </a:solidFill>
              <a:latin typeface="Rubik Mono One"/>
              <a:ea typeface="Rubik Mono One"/>
              <a:cs typeface="Rubik Mono One"/>
              <a:sym typeface="Rubik Mono One"/>
            </a:endParaRPr>
          </a:p>
        </p:txBody>
      </p:sp>
      <p:sp>
        <p:nvSpPr>
          <p:cNvPr id="302" name="Google Shape;302;p29"/>
          <p:cNvSpPr txBox="1"/>
          <p:nvPr/>
        </p:nvSpPr>
        <p:spPr>
          <a:xfrm>
            <a:off x="2102650" y="1904113"/>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2"/>
                </a:solidFill>
                <a:latin typeface="Rubik Mono One"/>
                <a:ea typeface="Rubik Mono One"/>
                <a:cs typeface="Rubik Mono One"/>
                <a:sym typeface="Rubik Mono One"/>
              </a:rPr>
              <a:t>02</a:t>
            </a:r>
            <a:endParaRPr/>
          </a:p>
        </p:txBody>
      </p:sp>
      <p:sp>
        <p:nvSpPr>
          <p:cNvPr id="303" name="Google Shape;303;p29"/>
          <p:cNvSpPr txBox="1"/>
          <p:nvPr/>
        </p:nvSpPr>
        <p:spPr>
          <a:xfrm>
            <a:off x="4145225" y="1904113"/>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2"/>
                </a:solidFill>
                <a:latin typeface="Rubik Mono One"/>
                <a:ea typeface="Rubik Mono One"/>
                <a:cs typeface="Rubik Mono One"/>
                <a:sym typeface="Rubik Mono One"/>
              </a:rPr>
              <a:t>03</a:t>
            </a:r>
            <a:endParaRPr/>
          </a:p>
        </p:txBody>
      </p:sp>
      <p:sp>
        <p:nvSpPr>
          <p:cNvPr id="304" name="Google Shape;304;p29"/>
          <p:cNvSpPr txBox="1"/>
          <p:nvPr/>
        </p:nvSpPr>
        <p:spPr>
          <a:xfrm>
            <a:off x="6205500" y="1904113"/>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2"/>
                </a:solidFill>
                <a:latin typeface="Rubik Mono One"/>
                <a:ea typeface="Rubik Mono One"/>
                <a:cs typeface="Rubik Mono One"/>
                <a:sym typeface="Rubik Mono One"/>
              </a:rPr>
              <a:t>04</a:t>
            </a:r>
            <a:endParaRPr/>
          </a:p>
        </p:txBody>
      </p:sp>
      <p:sp>
        <p:nvSpPr>
          <p:cNvPr id="305" name="Google Shape;305;p29"/>
          <p:cNvSpPr txBox="1"/>
          <p:nvPr/>
        </p:nvSpPr>
        <p:spPr>
          <a:xfrm>
            <a:off x="1339700" y="3481575"/>
            <a:ext cx="725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2"/>
                </a:solidFill>
                <a:latin typeface="Rubik Mono One"/>
                <a:ea typeface="Rubik Mono One"/>
                <a:cs typeface="Rubik Mono One"/>
                <a:sym typeface="Rubik Mono One"/>
              </a:rPr>
              <a:t>05</a:t>
            </a:r>
            <a:endParaRPr/>
          </a:p>
        </p:txBody>
      </p:sp>
      <p:sp>
        <p:nvSpPr>
          <p:cNvPr id="306" name="Google Shape;306;p29"/>
          <p:cNvSpPr txBox="1"/>
          <p:nvPr/>
        </p:nvSpPr>
        <p:spPr>
          <a:xfrm>
            <a:off x="3213373" y="3481575"/>
            <a:ext cx="945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2"/>
                </a:solidFill>
                <a:latin typeface="Rubik Mono One"/>
                <a:ea typeface="Rubik Mono One"/>
                <a:cs typeface="Rubik Mono One"/>
                <a:sym typeface="Rubik Mono One"/>
              </a:rPr>
              <a:t>06</a:t>
            </a:r>
            <a:endParaRPr/>
          </a:p>
        </p:txBody>
      </p:sp>
      <p:sp>
        <p:nvSpPr>
          <p:cNvPr id="307" name="Google Shape;307;p29"/>
          <p:cNvSpPr txBox="1"/>
          <p:nvPr/>
        </p:nvSpPr>
        <p:spPr>
          <a:xfrm>
            <a:off x="5190900" y="3481575"/>
            <a:ext cx="1071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2"/>
                </a:solidFill>
                <a:latin typeface="Rubik Mono One"/>
                <a:ea typeface="Rubik Mono One"/>
                <a:cs typeface="Rubik Mono One"/>
                <a:sym typeface="Rubik Mono One"/>
              </a:rPr>
              <a:t>07</a:t>
            </a:r>
            <a:endParaRPr/>
          </a:p>
        </p:txBody>
      </p:sp>
      <p:sp>
        <p:nvSpPr>
          <p:cNvPr id="308" name="Google Shape;308;p29"/>
          <p:cNvSpPr txBox="1"/>
          <p:nvPr/>
        </p:nvSpPr>
        <p:spPr>
          <a:xfrm>
            <a:off x="7295025" y="3481575"/>
            <a:ext cx="1007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2"/>
                </a:solidFill>
                <a:latin typeface="Rubik Mono One"/>
                <a:ea typeface="Rubik Mono One"/>
                <a:cs typeface="Rubik Mono One"/>
                <a:sym typeface="Rubik Mono One"/>
              </a:rPr>
              <a:t>08</a:t>
            </a:r>
            <a:endParaRPr/>
          </a:p>
        </p:txBody>
      </p:sp>
      <p:sp>
        <p:nvSpPr>
          <p:cNvPr id="309" name="Google Shape;309;p29"/>
          <p:cNvSpPr txBox="1"/>
          <p:nvPr/>
        </p:nvSpPr>
        <p:spPr>
          <a:xfrm>
            <a:off x="7020441" y="2411375"/>
            <a:ext cx="1370100" cy="72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Lato"/>
                <a:ea typeface="Lato"/>
                <a:cs typeface="Lato"/>
                <a:sym typeface="Lato"/>
              </a:rPr>
              <a:t>DATA STORY</a:t>
            </a:r>
            <a:endParaRPr b="1" sz="1500">
              <a:solidFill>
                <a:schemeClr val="dk2"/>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47"/>
          <p:cNvPicPr preferRelativeResize="0"/>
          <p:nvPr/>
        </p:nvPicPr>
        <p:blipFill>
          <a:blip r:embed="rId3">
            <a:alphaModFix/>
          </a:blip>
          <a:stretch>
            <a:fillRect/>
          </a:stretch>
        </p:blipFill>
        <p:spPr>
          <a:xfrm>
            <a:off x="3905450" y="2085775"/>
            <a:ext cx="2554975" cy="2283200"/>
          </a:xfrm>
          <a:prstGeom prst="rect">
            <a:avLst/>
          </a:prstGeom>
          <a:noFill/>
          <a:ln>
            <a:noFill/>
          </a:ln>
        </p:spPr>
      </p:pic>
      <p:sp>
        <p:nvSpPr>
          <p:cNvPr id="565" name="Google Shape;565;p47"/>
          <p:cNvSpPr txBox="1"/>
          <p:nvPr/>
        </p:nvSpPr>
        <p:spPr>
          <a:xfrm>
            <a:off x="1246900" y="920975"/>
            <a:ext cx="27450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Font typeface="Roboto"/>
              <a:buChar char="●"/>
            </a:pPr>
            <a:r>
              <a:rPr b="1" lang="en" sz="1700">
                <a:solidFill>
                  <a:schemeClr val="dk2"/>
                </a:solidFill>
                <a:latin typeface="Roboto"/>
                <a:ea typeface="Roboto"/>
                <a:cs typeface="Roboto"/>
                <a:sym typeface="Roboto"/>
              </a:rPr>
              <a:t>Shifting the Audio</a:t>
            </a:r>
            <a:endParaRPr sz="1700">
              <a:latin typeface="Roboto"/>
              <a:ea typeface="Roboto"/>
              <a:cs typeface="Roboto"/>
              <a:sym typeface="Roboto"/>
            </a:endParaRPr>
          </a:p>
        </p:txBody>
      </p:sp>
      <p:pic>
        <p:nvPicPr>
          <p:cNvPr id="566" name="Google Shape;566;p47" title="2.wav">
            <a:hlinkClick r:id="rId4"/>
          </p:cNvPr>
          <p:cNvPicPr preferRelativeResize="0"/>
          <p:nvPr/>
        </p:nvPicPr>
        <p:blipFill>
          <a:blip r:embed="rId5">
            <a:alphaModFix/>
          </a:blip>
          <a:stretch>
            <a:fillRect/>
          </a:stretch>
        </p:blipFill>
        <p:spPr>
          <a:xfrm>
            <a:off x="6610925" y="2470200"/>
            <a:ext cx="1164350" cy="1164350"/>
          </a:xfrm>
          <a:prstGeom prst="rect">
            <a:avLst/>
          </a:prstGeom>
          <a:noFill/>
          <a:ln>
            <a:noFill/>
          </a:ln>
        </p:spPr>
      </p:pic>
      <p:sp>
        <p:nvSpPr>
          <p:cNvPr id="567" name="Google Shape;567;p47"/>
          <p:cNvSpPr txBox="1"/>
          <p:nvPr/>
        </p:nvSpPr>
        <p:spPr>
          <a:xfrm>
            <a:off x="1246900" y="36687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Roboto Condensed"/>
                <a:ea typeface="Roboto Condensed"/>
                <a:cs typeface="Roboto Condensed"/>
                <a:sym typeface="Roboto Condensed"/>
              </a:rPr>
              <a:t>Data Augmentation:</a:t>
            </a:r>
            <a:endParaRPr/>
          </a:p>
        </p:txBody>
      </p:sp>
      <p:pic>
        <p:nvPicPr>
          <p:cNvPr id="568" name="Google Shape;568;p47"/>
          <p:cNvPicPr preferRelativeResize="0"/>
          <p:nvPr/>
        </p:nvPicPr>
        <p:blipFill>
          <a:blip r:embed="rId6">
            <a:alphaModFix/>
          </a:blip>
          <a:stretch>
            <a:fillRect/>
          </a:stretch>
        </p:blipFill>
        <p:spPr>
          <a:xfrm>
            <a:off x="1246900" y="2085775"/>
            <a:ext cx="2554975" cy="2283200"/>
          </a:xfrm>
          <a:prstGeom prst="rect">
            <a:avLst/>
          </a:prstGeom>
          <a:noFill/>
          <a:ln>
            <a:noFill/>
          </a:ln>
        </p:spPr>
      </p:pic>
      <p:sp>
        <p:nvSpPr>
          <p:cNvPr id="569" name="Google Shape;569;p47"/>
          <p:cNvSpPr txBox="1"/>
          <p:nvPr/>
        </p:nvSpPr>
        <p:spPr>
          <a:xfrm>
            <a:off x="2133100" y="1726200"/>
            <a:ext cx="947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2"/>
                </a:solidFill>
                <a:latin typeface="Roboto"/>
                <a:ea typeface="Roboto"/>
                <a:cs typeface="Roboto"/>
                <a:sym typeface="Roboto"/>
              </a:rPr>
              <a:t>Orignal</a:t>
            </a:r>
            <a:endParaRPr b="1" sz="1700">
              <a:solidFill>
                <a:schemeClr val="dk2"/>
              </a:solidFill>
              <a:latin typeface="Roboto"/>
              <a:ea typeface="Roboto"/>
              <a:cs typeface="Roboto"/>
              <a:sym typeface="Roboto"/>
            </a:endParaRPr>
          </a:p>
        </p:txBody>
      </p:sp>
      <p:sp>
        <p:nvSpPr>
          <p:cNvPr id="570" name="Google Shape;570;p47"/>
          <p:cNvSpPr txBox="1"/>
          <p:nvPr/>
        </p:nvSpPr>
        <p:spPr>
          <a:xfrm>
            <a:off x="4683075" y="1726200"/>
            <a:ext cx="1198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2"/>
                </a:solidFill>
                <a:latin typeface="Roboto"/>
                <a:ea typeface="Roboto"/>
                <a:cs typeface="Roboto"/>
                <a:sym typeface="Roboto"/>
              </a:rPr>
              <a:t>Shifting</a:t>
            </a:r>
            <a:endParaRPr b="1" sz="1700">
              <a:solidFill>
                <a:schemeClr val="dk2"/>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48"/>
          <p:cNvPicPr preferRelativeResize="0"/>
          <p:nvPr/>
        </p:nvPicPr>
        <p:blipFill>
          <a:blip r:embed="rId3">
            <a:alphaModFix/>
          </a:blip>
          <a:stretch>
            <a:fillRect/>
          </a:stretch>
        </p:blipFill>
        <p:spPr>
          <a:xfrm>
            <a:off x="3921600" y="2080575"/>
            <a:ext cx="2554975" cy="2283200"/>
          </a:xfrm>
          <a:prstGeom prst="rect">
            <a:avLst/>
          </a:prstGeom>
          <a:noFill/>
          <a:ln>
            <a:noFill/>
          </a:ln>
        </p:spPr>
      </p:pic>
      <p:sp>
        <p:nvSpPr>
          <p:cNvPr id="576" name="Google Shape;576;p48"/>
          <p:cNvSpPr txBox="1"/>
          <p:nvPr/>
        </p:nvSpPr>
        <p:spPr>
          <a:xfrm>
            <a:off x="1203525" y="947625"/>
            <a:ext cx="4715400" cy="4464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dk2"/>
              </a:buClr>
              <a:buSzPts val="1700"/>
              <a:buFont typeface="Roboto"/>
              <a:buChar char="●"/>
            </a:pPr>
            <a:r>
              <a:rPr b="1" lang="en" sz="1700">
                <a:solidFill>
                  <a:schemeClr val="dk2"/>
                </a:solidFill>
                <a:latin typeface="Roboto"/>
                <a:ea typeface="Roboto"/>
                <a:cs typeface="Roboto"/>
                <a:sym typeface="Roboto"/>
              </a:rPr>
              <a:t>Time stretching (changing play time)</a:t>
            </a:r>
            <a:endParaRPr b="1" sz="1700">
              <a:solidFill>
                <a:schemeClr val="dk2"/>
              </a:solidFill>
              <a:latin typeface="Roboto"/>
              <a:ea typeface="Roboto"/>
              <a:cs typeface="Roboto"/>
              <a:sym typeface="Roboto"/>
            </a:endParaRPr>
          </a:p>
        </p:txBody>
      </p:sp>
      <p:pic>
        <p:nvPicPr>
          <p:cNvPr id="577" name="Google Shape;577;p48" title="3.wav">
            <a:hlinkClick r:id="rId4"/>
          </p:cNvPr>
          <p:cNvPicPr preferRelativeResize="0"/>
          <p:nvPr/>
        </p:nvPicPr>
        <p:blipFill>
          <a:blip r:embed="rId5">
            <a:alphaModFix/>
          </a:blip>
          <a:stretch>
            <a:fillRect/>
          </a:stretch>
        </p:blipFill>
        <p:spPr>
          <a:xfrm>
            <a:off x="6579800" y="2527950"/>
            <a:ext cx="1185200" cy="1185200"/>
          </a:xfrm>
          <a:prstGeom prst="rect">
            <a:avLst/>
          </a:prstGeom>
          <a:noFill/>
          <a:ln>
            <a:noFill/>
          </a:ln>
        </p:spPr>
      </p:pic>
      <p:sp>
        <p:nvSpPr>
          <p:cNvPr id="578" name="Google Shape;578;p48"/>
          <p:cNvSpPr txBox="1"/>
          <p:nvPr/>
        </p:nvSpPr>
        <p:spPr>
          <a:xfrm>
            <a:off x="1255550" y="3935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Roboto Condensed"/>
                <a:ea typeface="Roboto Condensed"/>
                <a:cs typeface="Roboto Condensed"/>
                <a:sym typeface="Roboto Condensed"/>
              </a:rPr>
              <a:t>Data Augmentation:</a:t>
            </a:r>
            <a:endParaRPr/>
          </a:p>
        </p:txBody>
      </p:sp>
      <p:pic>
        <p:nvPicPr>
          <p:cNvPr id="579" name="Google Shape;579;p48"/>
          <p:cNvPicPr preferRelativeResize="0"/>
          <p:nvPr/>
        </p:nvPicPr>
        <p:blipFill>
          <a:blip r:embed="rId6">
            <a:alphaModFix/>
          </a:blip>
          <a:stretch>
            <a:fillRect/>
          </a:stretch>
        </p:blipFill>
        <p:spPr>
          <a:xfrm>
            <a:off x="1246900" y="2085775"/>
            <a:ext cx="2554975" cy="2283200"/>
          </a:xfrm>
          <a:prstGeom prst="rect">
            <a:avLst/>
          </a:prstGeom>
          <a:noFill/>
          <a:ln>
            <a:noFill/>
          </a:ln>
        </p:spPr>
      </p:pic>
      <p:sp>
        <p:nvSpPr>
          <p:cNvPr id="580" name="Google Shape;580;p48"/>
          <p:cNvSpPr txBox="1"/>
          <p:nvPr/>
        </p:nvSpPr>
        <p:spPr>
          <a:xfrm>
            <a:off x="2133100" y="1726200"/>
            <a:ext cx="947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2"/>
                </a:solidFill>
                <a:latin typeface="Roboto"/>
                <a:ea typeface="Roboto"/>
                <a:cs typeface="Roboto"/>
                <a:sym typeface="Roboto"/>
              </a:rPr>
              <a:t>Orignal</a:t>
            </a:r>
            <a:endParaRPr b="1" sz="1700">
              <a:solidFill>
                <a:schemeClr val="dk2"/>
              </a:solidFill>
              <a:latin typeface="Roboto"/>
              <a:ea typeface="Roboto"/>
              <a:cs typeface="Roboto"/>
              <a:sym typeface="Roboto"/>
            </a:endParaRPr>
          </a:p>
        </p:txBody>
      </p:sp>
      <p:sp>
        <p:nvSpPr>
          <p:cNvPr id="581" name="Google Shape;581;p48"/>
          <p:cNvSpPr txBox="1"/>
          <p:nvPr/>
        </p:nvSpPr>
        <p:spPr>
          <a:xfrm>
            <a:off x="4649049" y="1726200"/>
            <a:ext cx="1373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2"/>
                </a:solidFill>
                <a:latin typeface="Roboto"/>
                <a:ea typeface="Roboto"/>
                <a:cs typeface="Roboto"/>
                <a:sym typeface="Roboto"/>
              </a:rPr>
              <a:t>S</a:t>
            </a:r>
            <a:r>
              <a:rPr b="1" lang="en" sz="1700">
                <a:solidFill>
                  <a:schemeClr val="dk2"/>
                </a:solidFill>
                <a:latin typeface="Roboto"/>
                <a:ea typeface="Roboto"/>
                <a:cs typeface="Roboto"/>
                <a:sym typeface="Roboto"/>
              </a:rPr>
              <a:t>tretching</a:t>
            </a:r>
            <a:endParaRPr b="1" sz="1700">
              <a:solidFill>
                <a:schemeClr val="dk2"/>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9"/>
          <p:cNvSpPr txBox="1"/>
          <p:nvPr>
            <p:ph type="title"/>
          </p:nvPr>
        </p:nvSpPr>
        <p:spPr>
          <a:xfrm>
            <a:off x="2829375" y="583025"/>
            <a:ext cx="30003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Roboto Condensed"/>
                <a:ea typeface="Roboto Condensed"/>
                <a:cs typeface="Roboto Condensed"/>
                <a:sym typeface="Roboto Condensed"/>
              </a:rPr>
              <a:t>Data Augmentation</a:t>
            </a:r>
            <a:endParaRPr/>
          </a:p>
        </p:txBody>
      </p:sp>
      <p:sp>
        <p:nvSpPr>
          <p:cNvPr id="587" name="Google Shape;587;p49"/>
          <p:cNvSpPr txBox="1"/>
          <p:nvPr>
            <p:ph idx="7" type="subTitle"/>
          </p:nvPr>
        </p:nvSpPr>
        <p:spPr>
          <a:xfrm>
            <a:off x="686025" y="2377445"/>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50"/>
              <a:t>10903</a:t>
            </a:r>
            <a:endParaRPr b="1" sz="2450"/>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t/>
            </a:r>
            <a:endParaRPr/>
          </a:p>
        </p:txBody>
      </p:sp>
      <p:sp>
        <p:nvSpPr>
          <p:cNvPr id="588" name="Google Shape;588;p49"/>
          <p:cNvSpPr txBox="1"/>
          <p:nvPr>
            <p:ph idx="8" type="title"/>
          </p:nvPr>
        </p:nvSpPr>
        <p:spPr>
          <a:xfrm>
            <a:off x="686025" y="2067363"/>
            <a:ext cx="2712000" cy="2430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t>Initial data</a:t>
            </a:r>
            <a:endParaRPr sz="1600"/>
          </a:p>
        </p:txBody>
      </p:sp>
      <p:sp>
        <p:nvSpPr>
          <p:cNvPr id="589" name="Google Shape;589;p49"/>
          <p:cNvSpPr txBox="1"/>
          <p:nvPr>
            <p:ph idx="13" type="title"/>
          </p:nvPr>
        </p:nvSpPr>
        <p:spPr>
          <a:xfrm>
            <a:off x="3537149" y="2067373"/>
            <a:ext cx="2316000" cy="2430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t>New data</a:t>
            </a:r>
            <a:endParaRPr/>
          </a:p>
        </p:txBody>
      </p:sp>
      <p:sp>
        <p:nvSpPr>
          <p:cNvPr id="590" name="Google Shape;590;p49"/>
          <p:cNvSpPr txBox="1"/>
          <p:nvPr>
            <p:ph idx="15" type="title"/>
          </p:nvPr>
        </p:nvSpPr>
        <p:spPr>
          <a:xfrm>
            <a:off x="5913372" y="2067373"/>
            <a:ext cx="2316000" cy="2430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t>Merged data</a:t>
            </a:r>
            <a:endParaRPr/>
          </a:p>
        </p:txBody>
      </p:sp>
      <p:sp>
        <p:nvSpPr>
          <p:cNvPr id="591" name="Google Shape;591;p49"/>
          <p:cNvSpPr txBox="1"/>
          <p:nvPr>
            <p:ph idx="7" type="subTitle"/>
          </p:nvPr>
        </p:nvSpPr>
        <p:spPr>
          <a:xfrm>
            <a:off x="3110700" y="2377445"/>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50"/>
              <a:t>54515</a:t>
            </a:r>
            <a:endParaRPr b="1" sz="2450"/>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t/>
            </a:r>
            <a:endParaRPr/>
          </a:p>
        </p:txBody>
      </p:sp>
      <p:sp>
        <p:nvSpPr>
          <p:cNvPr id="592" name="Google Shape;592;p49"/>
          <p:cNvSpPr txBox="1"/>
          <p:nvPr>
            <p:ph idx="7" type="subTitle"/>
          </p:nvPr>
        </p:nvSpPr>
        <p:spPr>
          <a:xfrm>
            <a:off x="5913375" y="2377445"/>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50"/>
              <a:t>65418</a:t>
            </a:r>
            <a:endParaRPr b="1" sz="2450"/>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t/>
            </a:r>
            <a:endParaRPr/>
          </a:p>
        </p:txBody>
      </p:sp>
      <p:sp>
        <p:nvSpPr>
          <p:cNvPr id="593" name="Google Shape;593;p49"/>
          <p:cNvSpPr txBox="1"/>
          <p:nvPr>
            <p:ph idx="7" type="subTitle"/>
          </p:nvPr>
        </p:nvSpPr>
        <p:spPr>
          <a:xfrm>
            <a:off x="929625" y="3473595"/>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50"/>
              <a:t>(</a:t>
            </a:r>
            <a:r>
              <a:rPr b="1" lang="en" sz="2450"/>
              <a:t>10903, 21)</a:t>
            </a:r>
            <a:endParaRPr b="1" sz="2450"/>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t/>
            </a:r>
            <a:endParaRPr/>
          </a:p>
        </p:txBody>
      </p:sp>
      <p:sp>
        <p:nvSpPr>
          <p:cNvPr id="594" name="Google Shape;594;p49"/>
          <p:cNvSpPr txBox="1"/>
          <p:nvPr>
            <p:ph idx="7" type="subTitle"/>
          </p:nvPr>
        </p:nvSpPr>
        <p:spPr>
          <a:xfrm>
            <a:off x="5651650" y="3473595"/>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50"/>
              <a:t>(</a:t>
            </a:r>
            <a:r>
              <a:rPr b="1" lang="en" sz="2450"/>
              <a:t>65418</a:t>
            </a:r>
            <a:r>
              <a:rPr b="1" lang="en" sz="2450"/>
              <a:t>, 21)</a:t>
            </a:r>
            <a:endParaRPr b="1" sz="2450"/>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t/>
            </a:r>
            <a:endParaRPr/>
          </a:p>
        </p:txBody>
      </p:sp>
      <p:sp>
        <p:nvSpPr>
          <p:cNvPr id="595" name="Google Shape;595;p49"/>
          <p:cNvSpPr/>
          <p:nvPr/>
        </p:nvSpPr>
        <p:spPr>
          <a:xfrm>
            <a:off x="3755625" y="3649400"/>
            <a:ext cx="1147800" cy="34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0"/>
          <p:cNvSpPr txBox="1"/>
          <p:nvPr>
            <p:ph type="title"/>
          </p:nvPr>
        </p:nvSpPr>
        <p:spPr>
          <a:xfrm>
            <a:off x="1145975" y="2674750"/>
            <a:ext cx="6455400" cy="88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t>solving didn't enough!..WHY?</a:t>
            </a:r>
            <a:endParaRPr sz="2000"/>
          </a:p>
          <a:p>
            <a:pPr indent="0" lvl="0" marL="0" rtl="0" algn="ctr">
              <a:spcBef>
                <a:spcPts val="0"/>
              </a:spcBef>
              <a:spcAft>
                <a:spcPts val="0"/>
              </a:spcAft>
              <a:buNone/>
            </a:pPr>
            <a:r>
              <a:t/>
            </a:r>
            <a:endParaRPr sz="2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1"/>
          <p:cNvSpPr txBox="1"/>
          <p:nvPr>
            <p:ph type="title"/>
          </p:nvPr>
        </p:nvSpPr>
        <p:spPr>
          <a:xfrm>
            <a:off x="2618500" y="535450"/>
            <a:ext cx="43053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Padding</a:t>
            </a:r>
            <a:endParaRPr/>
          </a:p>
        </p:txBody>
      </p:sp>
      <p:sp>
        <p:nvSpPr>
          <p:cNvPr id="606" name="Google Shape;606;p51"/>
          <p:cNvSpPr txBox="1"/>
          <p:nvPr/>
        </p:nvSpPr>
        <p:spPr>
          <a:xfrm>
            <a:off x="1313800" y="1763675"/>
            <a:ext cx="195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a:solidFill>
                  <a:schemeClr val="dk2"/>
                </a:solidFill>
                <a:latin typeface="Roboto Condensed"/>
                <a:ea typeface="Roboto Condensed"/>
                <a:cs typeface="Roboto Condensed"/>
                <a:sym typeface="Roboto Condensed"/>
              </a:rPr>
              <a:t>L</a:t>
            </a:r>
            <a:r>
              <a:rPr b="1" lang="en">
                <a:solidFill>
                  <a:schemeClr val="dk2"/>
                </a:solidFill>
                <a:latin typeface="Roboto Condensed"/>
                <a:ea typeface="Roboto Condensed"/>
                <a:cs typeface="Roboto Condensed"/>
                <a:sym typeface="Roboto Condensed"/>
              </a:rPr>
              <a:t>ength sounds problem</a:t>
            </a:r>
            <a:endParaRPr b="1">
              <a:solidFill>
                <a:schemeClr val="dk2"/>
              </a:solidFill>
              <a:latin typeface="Roboto Condensed"/>
              <a:ea typeface="Roboto Condensed"/>
              <a:cs typeface="Roboto Condensed"/>
              <a:sym typeface="Roboto Condensed"/>
            </a:endParaRPr>
          </a:p>
        </p:txBody>
      </p:sp>
      <p:pic>
        <p:nvPicPr>
          <p:cNvPr id="607" name="Google Shape;607;p51"/>
          <p:cNvPicPr preferRelativeResize="0"/>
          <p:nvPr/>
        </p:nvPicPr>
        <p:blipFill>
          <a:blip r:embed="rId3">
            <a:alphaModFix/>
          </a:blip>
          <a:stretch>
            <a:fillRect/>
          </a:stretch>
        </p:blipFill>
        <p:spPr>
          <a:xfrm>
            <a:off x="5248050" y="2294721"/>
            <a:ext cx="1850475" cy="226725"/>
          </a:xfrm>
          <a:prstGeom prst="rect">
            <a:avLst/>
          </a:prstGeom>
          <a:noFill/>
          <a:ln>
            <a:noFill/>
          </a:ln>
        </p:spPr>
      </p:pic>
      <p:pic>
        <p:nvPicPr>
          <p:cNvPr id="608" name="Google Shape;608;p51"/>
          <p:cNvPicPr preferRelativeResize="0"/>
          <p:nvPr/>
        </p:nvPicPr>
        <p:blipFill>
          <a:blip r:embed="rId4">
            <a:alphaModFix/>
          </a:blip>
          <a:stretch>
            <a:fillRect/>
          </a:stretch>
        </p:blipFill>
        <p:spPr>
          <a:xfrm>
            <a:off x="1863300" y="2281750"/>
            <a:ext cx="1850475" cy="252686"/>
          </a:xfrm>
          <a:prstGeom prst="rect">
            <a:avLst/>
          </a:prstGeom>
          <a:noFill/>
          <a:ln>
            <a:noFill/>
          </a:ln>
        </p:spPr>
      </p:pic>
      <p:sp>
        <p:nvSpPr>
          <p:cNvPr id="609" name="Google Shape;609;p51"/>
          <p:cNvSpPr txBox="1"/>
          <p:nvPr/>
        </p:nvSpPr>
        <p:spPr>
          <a:xfrm>
            <a:off x="1821650" y="3013975"/>
            <a:ext cx="20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610" name="Google Shape;610;p51"/>
          <p:cNvSpPr txBox="1"/>
          <p:nvPr/>
        </p:nvSpPr>
        <p:spPr>
          <a:xfrm>
            <a:off x="3546850" y="3697025"/>
            <a:ext cx="207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Lato"/>
                <a:ea typeface="Lato"/>
                <a:cs typeface="Lato"/>
                <a:sym typeface="Lato"/>
              </a:rPr>
              <a:t>Least , why?</a:t>
            </a:r>
            <a:endParaRPr b="1" sz="2400">
              <a:latin typeface="Lato"/>
              <a:ea typeface="Lato"/>
              <a:cs typeface="Lato"/>
              <a:sym typeface="Lato"/>
            </a:endParaRPr>
          </a:p>
        </p:txBody>
      </p:sp>
      <p:sp>
        <p:nvSpPr>
          <p:cNvPr id="611" name="Google Shape;611;p51"/>
          <p:cNvSpPr txBox="1"/>
          <p:nvPr/>
        </p:nvSpPr>
        <p:spPr>
          <a:xfrm>
            <a:off x="4813725" y="27853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ato"/>
                <a:ea typeface="Lato"/>
                <a:cs typeface="Lato"/>
                <a:sym typeface="Lato"/>
              </a:rPr>
              <a:t>L</a:t>
            </a:r>
            <a:r>
              <a:rPr b="1" lang="en" sz="1600">
                <a:solidFill>
                  <a:schemeClr val="dk1"/>
                </a:solidFill>
                <a:latin typeface="Lato"/>
                <a:ea typeface="Lato"/>
                <a:cs typeface="Lato"/>
                <a:sym typeface="Lato"/>
              </a:rPr>
              <a:t>ongest </a:t>
            </a:r>
            <a:r>
              <a:rPr lang="en">
                <a:solidFill>
                  <a:schemeClr val="dk1"/>
                </a:solidFill>
                <a:latin typeface="Lato"/>
                <a:ea typeface="Lato"/>
                <a:cs typeface="Lato"/>
                <a:sym typeface="Lato"/>
              </a:rPr>
              <a:t>length  (fram_num = 1292)</a:t>
            </a:r>
            <a:endParaRPr/>
          </a:p>
        </p:txBody>
      </p:sp>
      <p:sp>
        <p:nvSpPr>
          <p:cNvPr id="612" name="Google Shape;612;p51"/>
          <p:cNvSpPr txBox="1"/>
          <p:nvPr/>
        </p:nvSpPr>
        <p:spPr>
          <a:xfrm>
            <a:off x="1714175" y="2785375"/>
            <a:ext cx="2946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ato"/>
                <a:ea typeface="Lato"/>
                <a:cs typeface="Lato"/>
                <a:sym typeface="Lato"/>
              </a:rPr>
              <a:t>L</a:t>
            </a:r>
            <a:r>
              <a:rPr b="1" lang="en" sz="1600">
                <a:solidFill>
                  <a:schemeClr val="dk1"/>
                </a:solidFill>
                <a:latin typeface="Lato"/>
                <a:ea typeface="Lato"/>
                <a:cs typeface="Lato"/>
                <a:sym typeface="Lato"/>
              </a:rPr>
              <a:t>east</a:t>
            </a:r>
            <a:r>
              <a:rPr lang="en">
                <a:solidFill>
                  <a:schemeClr val="dk1"/>
                </a:solidFill>
                <a:latin typeface="Lato"/>
                <a:ea typeface="Lato"/>
                <a:cs typeface="Lato"/>
                <a:sym typeface="Lato"/>
              </a:rPr>
              <a:t> length </a:t>
            </a:r>
            <a:r>
              <a:rPr lang="en">
                <a:solidFill>
                  <a:schemeClr val="dk1"/>
                </a:solidFill>
                <a:latin typeface="Lato"/>
                <a:ea typeface="Lato"/>
                <a:cs typeface="Lato"/>
                <a:sym typeface="Lato"/>
              </a:rPr>
              <a:t>(fram_num = 174)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2"/>
          <p:cNvSpPr txBox="1"/>
          <p:nvPr/>
        </p:nvSpPr>
        <p:spPr>
          <a:xfrm>
            <a:off x="750025" y="922450"/>
            <a:ext cx="4331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2"/>
                </a:solidFill>
                <a:latin typeface="Rubik Mono One"/>
                <a:ea typeface="Rubik Mono One"/>
                <a:cs typeface="Rubik Mono One"/>
                <a:sym typeface="Rubik Mono One"/>
              </a:rPr>
              <a:t>Split size</a:t>
            </a:r>
            <a:endParaRPr sz="2400">
              <a:solidFill>
                <a:schemeClr val="dk2"/>
              </a:solidFill>
              <a:latin typeface="Rubik Mono One"/>
              <a:ea typeface="Rubik Mono One"/>
              <a:cs typeface="Rubik Mono One"/>
              <a:sym typeface="Rubik Mono One"/>
            </a:endParaRPr>
          </a:p>
        </p:txBody>
      </p:sp>
      <p:sp>
        <p:nvSpPr>
          <p:cNvPr id="618" name="Google Shape;618;p52"/>
          <p:cNvSpPr txBox="1"/>
          <p:nvPr/>
        </p:nvSpPr>
        <p:spPr>
          <a:xfrm>
            <a:off x="1076800" y="2185000"/>
            <a:ext cx="2079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Lato"/>
                <a:ea typeface="Lato"/>
                <a:cs typeface="Lato"/>
                <a:sym typeface="Lato"/>
              </a:rPr>
              <a:t>Train :=0.8</a:t>
            </a:r>
            <a:endParaRPr b="1" sz="2400">
              <a:latin typeface="Lato"/>
              <a:ea typeface="Lato"/>
              <a:cs typeface="Lato"/>
              <a:sym typeface="Lato"/>
            </a:endParaRPr>
          </a:p>
          <a:p>
            <a:pPr indent="0" lvl="0" marL="0" rtl="0" algn="l">
              <a:spcBef>
                <a:spcPts val="0"/>
              </a:spcBef>
              <a:spcAft>
                <a:spcPts val="0"/>
              </a:spcAft>
              <a:buNone/>
            </a:pPr>
            <a:r>
              <a:rPr b="1" lang="en" sz="2400">
                <a:latin typeface="Lato"/>
                <a:ea typeface="Lato"/>
                <a:cs typeface="Lato"/>
                <a:sym typeface="Lato"/>
              </a:rPr>
              <a:t>Test:</a:t>
            </a:r>
            <a:r>
              <a:rPr b="1" lang="en" sz="2400">
                <a:solidFill>
                  <a:schemeClr val="dk1"/>
                </a:solidFill>
                <a:latin typeface="Lato"/>
                <a:ea typeface="Lato"/>
                <a:cs typeface="Lato"/>
                <a:sym typeface="Lato"/>
              </a:rPr>
              <a:t>0.2</a:t>
            </a:r>
            <a:endParaRPr b="1" sz="2400">
              <a:latin typeface="Lato"/>
              <a:ea typeface="Lato"/>
              <a:cs typeface="Lato"/>
              <a:sym typeface="Lato"/>
            </a:endParaRPr>
          </a:p>
        </p:txBody>
      </p:sp>
      <p:sp>
        <p:nvSpPr>
          <p:cNvPr id="619" name="Google Shape;619;p52"/>
          <p:cNvSpPr txBox="1"/>
          <p:nvPr/>
        </p:nvSpPr>
        <p:spPr>
          <a:xfrm>
            <a:off x="3823775" y="2110050"/>
            <a:ext cx="2513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Lato"/>
                <a:ea typeface="Lato"/>
                <a:cs typeface="Lato"/>
                <a:sym typeface="Lato"/>
              </a:rPr>
              <a:t>Train :=0.75</a:t>
            </a:r>
            <a:endParaRPr b="1" sz="2400">
              <a:latin typeface="Lato"/>
              <a:ea typeface="Lato"/>
              <a:cs typeface="Lato"/>
              <a:sym typeface="Lato"/>
            </a:endParaRPr>
          </a:p>
          <a:p>
            <a:pPr indent="0" lvl="0" marL="0" rtl="0" algn="l">
              <a:spcBef>
                <a:spcPts val="0"/>
              </a:spcBef>
              <a:spcAft>
                <a:spcPts val="0"/>
              </a:spcAft>
              <a:buNone/>
            </a:pPr>
            <a:r>
              <a:rPr b="1" lang="en" sz="2400">
                <a:latin typeface="Lato"/>
                <a:ea typeface="Lato"/>
                <a:cs typeface="Lato"/>
                <a:sym typeface="Lato"/>
              </a:rPr>
              <a:t>V</a:t>
            </a:r>
            <a:r>
              <a:rPr b="1" lang="en" sz="2400">
                <a:latin typeface="Lato"/>
                <a:ea typeface="Lato"/>
                <a:cs typeface="Lato"/>
                <a:sym typeface="Lato"/>
              </a:rPr>
              <a:t>alidations</a:t>
            </a:r>
            <a:r>
              <a:rPr b="1" lang="en" sz="2400">
                <a:latin typeface="Lato"/>
                <a:ea typeface="Lato"/>
                <a:cs typeface="Lato"/>
                <a:sym typeface="Lato"/>
              </a:rPr>
              <a:t>:</a:t>
            </a:r>
            <a:r>
              <a:rPr b="1" lang="en" sz="2400">
                <a:solidFill>
                  <a:schemeClr val="dk1"/>
                </a:solidFill>
                <a:latin typeface="Lato"/>
                <a:ea typeface="Lato"/>
                <a:cs typeface="Lato"/>
                <a:sym typeface="Lato"/>
              </a:rPr>
              <a:t>0.25</a:t>
            </a:r>
            <a:endParaRPr b="1" sz="2400">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Models result (1)</a:t>
            </a:r>
            <a:endParaRPr/>
          </a:p>
        </p:txBody>
      </p:sp>
      <p:graphicFrame>
        <p:nvGraphicFramePr>
          <p:cNvPr id="625" name="Google Shape;625;p53"/>
          <p:cNvGraphicFramePr/>
          <p:nvPr/>
        </p:nvGraphicFramePr>
        <p:xfrm>
          <a:off x="1116553" y="1701913"/>
          <a:ext cx="3000000" cy="3000000"/>
        </p:xfrm>
        <a:graphic>
          <a:graphicData uri="http://schemas.openxmlformats.org/drawingml/2006/table">
            <a:tbl>
              <a:tblPr>
                <a:noFill/>
                <a:tableStyleId>{DC2BD36F-9198-4B95-9A9A-246F5D0E8B14}</a:tableStyleId>
              </a:tblPr>
              <a:tblGrid>
                <a:gridCol w="1736500"/>
                <a:gridCol w="1211800"/>
                <a:gridCol w="1239950"/>
                <a:gridCol w="1446050"/>
                <a:gridCol w="1408575"/>
              </a:tblGrid>
              <a:tr h="764525">
                <a:tc>
                  <a:txBody>
                    <a:bodyPr/>
                    <a:lstStyle/>
                    <a:p>
                      <a:pPr indent="0" lvl="0" marL="0" rtl="0" algn="ctr">
                        <a:spcBef>
                          <a:spcPts val="0"/>
                        </a:spcBef>
                        <a:spcAft>
                          <a:spcPts val="0"/>
                        </a:spcAft>
                        <a:buNone/>
                      </a:pPr>
                      <a:r>
                        <a:t/>
                      </a:r>
                      <a:endParaRPr>
                        <a:solidFill>
                          <a:srgbClr val="5F8794"/>
                        </a:solidFill>
                      </a:endParaRPr>
                    </a:p>
                  </a:txBody>
                  <a:tcPr marT="0" marB="91425" marR="91425" marL="0" anchor="ctr">
                    <a:lnL cap="flat" cmpd="sng" w="19050">
                      <a:solidFill>
                        <a:schemeClr val="dk2">
                          <a:alpha val="0"/>
                        </a:scheme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Rubik Mono One"/>
                          <a:ea typeface="Rubik Mono One"/>
                          <a:cs typeface="Rubik Mono One"/>
                          <a:sym typeface="Rubik Mono One"/>
                        </a:rPr>
                        <a:t>Train</a:t>
                      </a:r>
                      <a:endParaRPr sz="1600">
                        <a:solidFill>
                          <a:schemeClr val="dk2"/>
                        </a:solidFill>
                        <a:latin typeface="Rubik Mono One"/>
                        <a:ea typeface="Rubik Mono One"/>
                        <a:cs typeface="Rubik Mono One"/>
                        <a:sym typeface="Rubik Mono One"/>
                      </a:endParaRPr>
                    </a:p>
                    <a:p>
                      <a:pPr indent="0" lvl="0" marL="0" rtl="0" algn="ctr">
                        <a:spcBef>
                          <a:spcPts val="0"/>
                        </a:spcBef>
                        <a:spcAft>
                          <a:spcPts val="0"/>
                        </a:spcAft>
                        <a:buNone/>
                      </a:pPr>
                      <a:r>
                        <a:rPr lang="en" sz="1600">
                          <a:solidFill>
                            <a:schemeClr val="dk2"/>
                          </a:solidFill>
                          <a:latin typeface="Rubik Mono One"/>
                          <a:ea typeface="Rubik Mono One"/>
                          <a:cs typeface="Rubik Mono One"/>
                          <a:sym typeface="Rubik Mono One"/>
                        </a:rPr>
                        <a:t>acc</a:t>
                      </a:r>
                      <a:endParaRPr sz="1600">
                        <a:solidFill>
                          <a:schemeClr val="dk2"/>
                        </a:solidFill>
                        <a:latin typeface="Rubik Mono One"/>
                        <a:ea typeface="Rubik Mono One"/>
                        <a:cs typeface="Rubik Mono One"/>
                        <a:sym typeface="Rubik Mono One"/>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600">
                          <a:solidFill>
                            <a:schemeClr val="dk2"/>
                          </a:solidFill>
                          <a:latin typeface="Rubik Mono One"/>
                          <a:ea typeface="Rubik Mono One"/>
                          <a:cs typeface="Rubik Mono One"/>
                          <a:sym typeface="Rubik Mono One"/>
                        </a:rPr>
                        <a:t>Val</a:t>
                      </a:r>
                      <a:endParaRPr sz="1600">
                        <a:solidFill>
                          <a:schemeClr val="dk2"/>
                        </a:solidFill>
                        <a:latin typeface="Rubik Mono One"/>
                        <a:ea typeface="Rubik Mono One"/>
                        <a:cs typeface="Rubik Mono One"/>
                        <a:sym typeface="Rubik Mono One"/>
                      </a:endParaRPr>
                    </a:p>
                    <a:p>
                      <a:pPr indent="0" lvl="0" marL="0" rtl="0" algn="ctr">
                        <a:spcBef>
                          <a:spcPts val="0"/>
                        </a:spcBef>
                        <a:spcAft>
                          <a:spcPts val="0"/>
                        </a:spcAft>
                        <a:buNone/>
                      </a:pPr>
                      <a:r>
                        <a:rPr lang="en" sz="1600">
                          <a:solidFill>
                            <a:schemeClr val="dk2"/>
                          </a:solidFill>
                          <a:latin typeface="Rubik Mono One"/>
                          <a:ea typeface="Rubik Mono One"/>
                          <a:cs typeface="Rubik Mono One"/>
                          <a:sym typeface="Rubik Mono One"/>
                        </a:rPr>
                        <a:t>acc</a:t>
                      </a:r>
                      <a:endParaRPr sz="1600">
                        <a:solidFill>
                          <a:schemeClr val="dk2"/>
                        </a:solidFill>
                        <a:latin typeface="Rubik Mono One"/>
                        <a:ea typeface="Rubik Mono One"/>
                        <a:cs typeface="Rubik Mono One"/>
                        <a:sym typeface="Rubik Mono One"/>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600">
                          <a:solidFill>
                            <a:schemeClr val="dk2"/>
                          </a:solidFill>
                          <a:latin typeface="Rubik Mono One"/>
                          <a:ea typeface="Rubik Mono One"/>
                          <a:cs typeface="Rubik Mono One"/>
                          <a:sym typeface="Rubik Mono One"/>
                        </a:rPr>
                        <a:t>Epochs</a:t>
                      </a:r>
                      <a:endParaRPr sz="1600">
                        <a:solidFill>
                          <a:schemeClr val="dk2"/>
                        </a:solidFill>
                        <a:latin typeface="Rubik Mono One"/>
                        <a:ea typeface="Rubik Mono One"/>
                        <a:cs typeface="Rubik Mono One"/>
                        <a:sym typeface="Rubik Mono One"/>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600">
                          <a:solidFill>
                            <a:schemeClr val="dk2"/>
                          </a:solidFill>
                          <a:latin typeface="Rubik Mono One"/>
                          <a:ea typeface="Rubik Mono One"/>
                          <a:cs typeface="Rubik Mono One"/>
                          <a:sym typeface="Rubik Mono One"/>
                        </a:rPr>
                        <a:t>batch</a:t>
                      </a:r>
                      <a:endParaRPr sz="1600">
                        <a:solidFill>
                          <a:schemeClr val="dk2"/>
                        </a:solidFill>
                        <a:latin typeface="Rubik Mono One"/>
                        <a:ea typeface="Rubik Mono One"/>
                        <a:cs typeface="Rubik Mono One"/>
                        <a:sym typeface="Rubik Mono One"/>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5"/>
                    </a:solidFill>
                  </a:tcPr>
                </a:tc>
              </a:tr>
              <a:tr h="445625">
                <a:tc>
                  <a:txBody>
                    <a:bodyPr/>
                    <a:lstStyle/>
                    <a:p>
                      <a:pPr indent="0" lvl="0" marL="0" rtl="0" algn="ctr">
                        <a:spcBef>
                          <a:spcPts val="0"/>
                        </a:spcBef>
                        <a:spcAft>
                          <a:spcPts val="0"/>
                        </a:spcAft>
                        <a:buNone/>
                      </a:pPr>
                      <a:r>
                        <a:rPr lang="en" sz="1700">
                          <a:solidFill>
                            <a:schemeClr val="dk2"/>
                          </a:solidFill>
                          <a:latin typeface="Rubik Mono One"/>
                          <a:ea typeface="Rubik Mono One"/>
                          <a:cs typeface="Rubik Mono One"/>
                          <a:sym typeface="Rubik Mono One"/>
                        </a:rPr>
                        <a:t>Beasline</a:t>
                      </a:r>
                      <a:endParaRPr sz="1700">
                        <a:solidFill>
                          <a:schemeClr val="dk2"/>
                        </a:solidFill>
                        <a:latin typeface="Rubik Mono One"/>
                        <a:ea typeface="Rubik Mono One"/>
                        <a:cs typeface="Rubik Mono One"/>
                        <a:sym typeface="Rubik Mono One"/>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0.61</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0.45</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5</a:t>
                      </a:r>
                      <a:r>
                        <a:rPr lang="en">
                          <a:solidFill>
                            <a:schemeClr val="dk2"/>
                          </a:solidFill>
                          <a:latin typeface="Lato"/>
                          <a:ea typeface="Lato"/>
                          <a:cs typeface="Lato"/>
                          <a:sym typeface="Lato"/>
                        </a:rPr>
                        <a:t>00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50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r>
              <a:tr h="445625">
                <a:tc>
                  <a:txBody>
                    <a:bodyPr/>
                    <a:lstStyle/>
                    <a:p>
                      <a:pPr indent="0" lvl="0" marL="0" rtl="0" algn="ctr">
                        <a:spcBef>
                          <a:spcPts val="0"/>
                        </a:spcBef>
                        <a:spcAft>
                          <a:spcPts val="0"/>
                        </a:spcAft>
                        <a:buNone/>
                      </a:pPr>
                      <a:r>
                        <a:rPr lang="en" sz="1700">
                          <a:solidFill>
                            <a:schemeClr val="dk2"/>
                          </a:solidFill>
                          <a:latin typeface="Rubik Mono One"/>
                          <a:ea typeface="Rubik Mono One"/>
                          <a:cs typeface="Rubik Mono One"/>
                          <a:sym typeface="Rubik Mono One"/>
                        </a:rPr>
                        <a:t>Cnn2 (1)</a:t>
                      </a:r>
                      <a:endParaRPr sz="1700">
                        <a:solidFill>
                          <a:schemeClr val="dk2"/>
                        </a:solidFill>
                        <a:latin typeface="Rubik Mono One"/>
                        <a:ea typeface="Rubik Mono One"/>
                        <a:cs typeface="Rubik Mono One"/>
                        <a:sym typeface="Rubik Mono One"/>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0.28</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0.25</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2</a:t>
                      </a:r>
                      <a:r>
                        <a:rPr lang="en">
                          <a:solidFill>
                            <a:schemeClr val="dk2"/>
                          </a:solidFill>
                          <a:latin typeface="Lato"/>
                          <a:ea typeface="Lato"/>
                          <a:cs typeface="Lato"/>
                          <a:sym typeface="Lato"/>
                        </a:rPr>
                        <a:t>00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5</a:t>
                      </a:r>
                      <a:r>
                        <a:rPr lang="en">
                          <a:solidFill>
                            <a:schemeClr val="dk2"/>
                          </a:solidFill>
                          <a:latin typeface="Lato"/>
                          <a:ea typeface="Lato"/>
                          <a:cs typeface="Lato"/>
                          <a:sym typeface="Lato"/>
                        </a:rPr>
                        <a:t>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r>
              <a:tr h="445625">
                <a:tc>
                  <a:txBody>
                    <a:bodyPr/>
                    <a:lstStyle/>
                    <a:p>
                      <a:pPr indent="0" lvl="0" marL="0" rtl="0" algn="ctr">
                        <a:spcBef>
                          <a:spcPts val="0"/>
                        </a:spcBef>
                        <a:spcAft>
                          <a:spcPts val="0"/>
                        </a:spcAft>
                        <a:buNone/>
                      </a:pPr>
                      <a:r>
                        <a:rPr lang="en" sz="1700">
                          <a:solidFill>
                            <a:schemeClr val="dk2"/>
                          </a:solidFill>
                          <a:latin typeface="Rubik Mono One"/>
                          <a:ea typeface="Rubik Mono One"/>
                          <a:cs typeface="Rubik Mono One"/>
                          <a:sym typeface="Rubik Mono One"/>
                        </a:rPr>
                        <a:t>Cnn2 (2)</a:t>
                      </a:r>
                      <a:endParaRPr sz="1700">
                        <a:solidFill>
                          <a:schemeClr val="dk2"/>
                        </a:solidFill>
                        <a:latin typeface="Rubik Mono One"/>
                        <a:ea typeface="Rubik Mono One"/>
                        <a:cs typeface="Rubik Mono One"/>
                        <a:sym typeface="Rubik Mono One"/>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0.60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0.44</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10</a:t>
                      </a:r>
                      <a:r>
                        <a:rPr lang="en">
                          <a:solidFill>
                            <a:schemeClr val="dk2"/>
                          </a:solidFill>
                          <a:latin typeface="Lato"/>
                          <a:ea typeface="Lato"/>
                          <a:cs typeface="Lato"/>
                          <a:sym typeface="Lato"/>
                        </a:rPr>
                        <a:t>00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50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r>
              <a:tr h="445625">
                <a:tc>
                  <a:txBody>
                    <a:bodyPr/>
                    <a:lstStyle/>
                    <a:p>
                      <a:pPr indent="0" lvl="0" marL="0" rtl="0" algn="ctr">
                        <a:spcBef>
                          <a:spcPts val="0"/>
                        </a:spcBef>
                        <a:spcAft>
                          <a:spcPts val="0"/>
                        </a:spcAft>
                        <a:buNone/>
                      </a:pPr>
                      <a:r>
                        <a:rPr lang="en" sz="1700">
                          <a:solidFill>
                            <a:schemeClr val="dk2"/>
                          </a:solidFill>
                          <a:latin typeface="Rubik Mono One"/>
                          <a:ea typeface="Rubik Mono One"/>
                          <a:cs typeface="Rubik Mono One"/>
                          <a:sym typeface="Rubik Mono One"/>
                        </a:rPr>
                        <a:t>Cnn2 (3)</a:t>
                      </a:r>
                      <a:endParaRPr sz="1700">
                        <a:solidFill>
                          <a:schemeClr val="dk2"/>
                        </a:solidFill>
                        <a:latin typeface="Rubik Mono One"/>
                        <a:ea typeface="Rubik Mono One"/>
                        <a:cs typeface="Rubik Mono One"/>
                        <a:sym typeface="Rubik Mono One"/>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0.33</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0.21</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lnSpc>
                          <a:spcPct val="135714"/>
                        </a:lnSpc>
                        <a:spcBef>
                          <a:spcPts val="0"/>
                        </a:spcBef>
                        <a:spcAft>
                          <a:spcPts val="0"/>
                        </a:spcAft>
                        <a:buNone/>
                      </a:pPr>
                      <a:r>
                        <a:rPr lang="en">
                          <a:solidFill>
                            <a:schemeClr val="dk2"/>
                          </a:solidFill>
                          <a:latin typeface="Lato"/>
                          <a:ea typeface="Lato"/>
                          <a:cs typeface="Lato"/>
                          <a:sym typeface="Lato"/>
                        </a:rPr>
                        <a:t>300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300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r>
              <a:tr h="445625">
                <a:tc>
                  <a:txBody>
                    <a:bodyPr/>
                    <a:lstStyle/>
                    <a:p>
                      <a:pPr indent="0" lvl="0" marL="0" rtl="0" algn="ctr">
                        <a:spcBef>
                          <a:spcPts val="0"/>
                        </a:spcBef>
                        <a:spcAft>
                          <a:spcPts val="0"/>
                        </a:spcAft>
                        <a:buClr>
                          <a:schemeClr val="dk1"/>
                        </a:buClr>
                        <a:buSzPts val="1100"/>
                        <a:buFont typeface="Arial"/>
                        <a:buNone/>
                      </a:pPr>
                      <a:r>
                        <a:rPr lang="en" sz="1700">
                          <a:solidFill>
                            <a:schemeClr val="dk2"/>
                          </a:solidFill>
                          <a:latin typeface="Rubik Mono One"/>
                          <a:ea typeface="Rubik Mono One"/>
                          <a:cs typeface="Rubik Mono One"/>
                          <a:sym typeface="Rubik Mono One"/>
                        </a:rPr>
                        <a:t>Cnn2 (4)</a:t>
                      </a:r>
                      <a:endParaRPr sz="1700">
                        <a:solidFill>
                          <a:schemeClr val="dk2"/>
                        </a:solidFill>
                        <a:latin typeface="Rubik Mono One"/>
                        <a:ea typeface="Rubik Mono One"/>
                        <a:cs typeface="Rubik Mono One"/>
                        <a:sym typeface="Rubik Mono One"/>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0.48</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0.44</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500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50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Models result (2)</a:t>
            </a:r>
            <a:endParaRPr/>
          </a:p>
        </p:txBody>
      </p:sp>
      <p:graphicFrame>
        <p:nvGraphicFramePr>
          <p:cNvPr id="631" name="Google Shape;631;p54"/>
          <p:cNvGraphicFramePr/>
          <p:nvPr/>
        </p:nvGraphicFramePr>
        <p:xfrm>
          <a:off x="1107203" y="1439588"/>
          <a:ext cx="3000000" cy="3000000"/>
        </p:xfrm>
        <a:graphic>
          <a:graphicData uri="http://schemas.openxmlformats.org/drawingml/2006/table">
            <a:tbl>
              <a:tblPr>
                <a:noFill/>
                <a:tableStyleId>{DC2BD36F-9198-4B95-9A9A-246F5D0E8B14}</a:tableStyleId>
              </a:tblPr>
              <a:tblGrid>
                <a:gridCol w="1736500"/>
                <a:gridCol w="1211800"/>
                <a:gridCol w="1239950"/>
                <a:gridCol w="1446050"/>
                <a:gridCol w="1408575"/>
              </a:tblGrid>
              <a:tr h="764525">
                <a:tc>
                  <a:txBody>
                    <a:bodyPr/>
                    <a:lstStyle/>
                    <a:p>
                      <a:pPr indent="0" lvl="0" marL="0" rtl="0" algn="ctr">
                        <a:spcBef>
                          <a:spcPts val="0"/>
                        </a:spcBef>
                        <a:spcAft>
                          <a:spcPts val="0"/>
                        </a:spcAft>
                        <a:buNone/>
                      </a:pPr>
                      <a:r>
                        <a:t/>
                      </a:r>
                      <a:endParaRPr>
                        <a:solidFill>
                          <a:srgbClr val="5F8794"/>
                        </a:solidFill>
                      </a:endParaRPr>
                    </a:p>
                  </a:txBody>
                  <a:tcPr marT="0" marB="91425" marR="91425" marL="0" anchor="ctr">
                    <a:lnL cap="flat" cmpd="sng" w="19050">
                      <a:solidFill>
                        <a:schemeClr val="dk2">
                          <a:alpha val="0"/>
                        </a:scheme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2"/>
                          </a:solidFill>
                          <a:latin typeface="Rubik Mono One"/>
                          <a:ea typeface="Rubik Mono One"/>
                          <a:cs typeface="Rubik Mono One"/>
                          <a:sym typeface="Rubik Mono One"/>
                        </a:rPr>
                        <a:t>Train</a:t>
                      </a:r>
                      <a:endParaRPr sz="1600">
                        <a:solidFill>
                          <a:schemeClr val="dk2"/>
                        </a:solidFill>
                        <a:latin typeface="Rubik Mono One"/>
                        <a:ea typeface="Rubik Mono One"/>
                        <a:cs typeface="Rubik Mono One"/>
                        <a:sym typeface="Rubik Mono One"/>
                      </a:endParaRPr>
                    </a:p>
                    <a:p>
                      <a:pPr indent="0" lvl="0" marL="0" rtl="0" algn="ctr">
                        <a:spcBef>
                          <a:spcPts val="0"/>
                        </a:spcBef>
                        <a:spcAft>
                          <a:spcPts val="0"/>
                        </a:spcAft>
                        <a:buNone/>
                      </a:pPr>
                      <a:r>
                        <a:rPr lang="en" sz="1600">
                          <a:solidFill>
                            <a:schemeClr val="dk2"/>
                          </a:solidFill>
                          <a:latin typeface="Rubik Mono One"/>
                          <a:ea typeface="Rubik Mono One"/>
                          <a:cs typeface="Rubik Mono One"/>
                          <a:sym typeface="Rubik Mono One"/>
                        </a:rPr>
                        <a:t>acc</a:t>
                      </a:r>
                      <a:endParaRPr sz="1600">
                        <a:solidFill>
                          <a:schemeClr val="dk2"/>
                        </a:solidFill>
                        <a:latin typeface="Rubik Mono One"/>
                        <a:ea typeface="Rubik Mono One"/>
                        <a:cs typeface="Rubik Mono One"/>
                        <a:sym typeface="Rubik Mono One"/>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600">
                          <a:solidFill>
                            <a:schemeClr val="dk2"/>
                          </a:solidFill>
                          <a:latin typeface="Rubik Mono One"/>
                          <a:ea typeface="Rubik Mono One"/>
                          <a:cs typeface="Rubik Mono One"/>
                          <a:sym typeface="Rubik Mono One"/>
                        </a:rPr>
                        <a:t>V</a:t>
                      </a:r>
                      <a:r>
                        <a:rPr lang="en" sz="1600">
                          <a:solidFill>
                            <a:schemeClr val="dk2"/>
                          </a:solidFill>
                          <a:latin typeface="Rubik Mono One"/>
                          <a:ea typeface="Rubik Mono One"/>
                          <a:cs typeface="Rubik Mono One"/>
                          <a:sym typeface="Rubik Mono One"/>
                        </a:rPr>
                        <a:t>al</a:t>
                      </a:r>
                      <a:endParaRPr sz="1600">
                        <a:solidFill>
                          <a:schemeClr val="dk2"/>
                        </a:solidFill>
                        <a:latin typeface="Rubik Mono One"/>
                        <a:ea typeface="Rubik Mono One"/>
                        <a:cs typeface="Rubik Mono One"/>
                        <a:sym typeface="Rubik Mono One"/>
                      </a:endParaRPr>
                    </a:p>
                    <a:p>
                      <a:pPr indent="0" lvl="0" marL="0" rtl="0" algn="ctr">
                        <a:spcBef>
                          <a:spcPts val="0"/>
                        </a:spcBef>
                        <a:spcAft>
                          <a:spcPts val="0"/>
                        </a:spcAft>
                        <a:buNone/>
                      </a:pPr>
                      <a:r>
                        <a:rPr lang="en" sz="1600">
                          <a:solidFill>
                            <a:schemeClr val="dk2"/>
                          </a:solidFill>
                          <a:latin typeface="Rubik Mono One"/>
                          <a:ea typeface="Rubik Mono One"/>
                          <a:cs typeface="Rubik Mono One"/>
                          <a:sym typeface="Rubik Mono One"/>
                        </a:rPr>
                        <a:t>acc</a:t>
                      </a:r>
                      <a:endParaRPr sz="1600">
                        <a:solidFill>
                          <a:schemeClr val="dk2"/>
                        </a:solidFill>
                        <a:latin typeface="Rubik Mono One"/>
                        <a:ea typeface="Rubik Mono One"/>
                        <a:cs typeface="Rubik Mono One"/>
                        <a:sym typeface="Rubik Mono One"/>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600">
                          <a:solidFill>
                            <a:schemeClr val="dk2"/>
                          </a:solidFill>
                          <a:latin typeface="Rubik Mono One"/>
                          <a:ea typeface="Rubik Mono One"/>
                          <a:cs typeface="Rubik Mono One"/>
                          <a:sym typeface="Rubik Mono One"/>
                        </a:rPr>
                        <a:t>Epochs</a:t>
                      </a:r>
                      <a:endParaRPr sz="1600">
                        <a:solidFill>
                          <a:schemeClr val="dk2"/>
                        </a:solidFill>
                        <a:latin typeface="Rubik Mono One"/>
                        <a:ea typeface="Rubik Mono One"/>
                        <a:cs typeface="Rubik Mono One"/>
                        <a:sym typeface="Rubik Mono One"/>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600">
                          <a:solidFill>
                            <a:schemeClr val="dk2"/>
                          </a:solidFill>
                          <a:latin typeface="Rubik Mono One"/>
                          <a:ea typeface="Rubik Mono One"/>
                          <a:cs typeface="Rubik Mono One"/>
                          <a:sym typeface="Rubik Mono One"/>
                        </a:rPr>
                        <a:t>batch</a:t>
                      </a:r>
                      <a:endParaRPr sz="1600">
                        <a:solidFill>
                          <a:schemeClr val="dk2"/>
                        </a:solidFill>
                        <a:latin typeface="Rubik Mono One"/>
                        <a:ea typeface="Rubik Mono One"/>
                        <a:cs typeface="Rubik Mono One"/>
                        <a:sym typeface="Rubik Mono One"/>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5"/>
                    </a:solidFill>
                  </a:tcPr>
                </a:tc>
              </a:tr>
              <a:tr h="445625">
                <a:tc>
                  <a:txBody>
                    <a:bodyPr/>
                    <a:lstStyle/>
                    <a:p>
                      <a:pPr indent="0" lvl="0" marL="0" rtl="0" algn="ctr">
                        <a:spcBef>
                          <a:spcPts val="0"/>
                        </a:spcBef>
                        <a:spcAft>
                          <a:spcPts val="0"/>
                        </a:spcAft>
                        <a:buNone/>
                      </a:pPr>
                      <a:r>
                        <a:rPr lang="en" sz="1500">
                          <a:solidFill>
                            <a:schemeClr val="dk2"/>
                          </a:solidFill>
                          <a:latin typeface="Rubik Mono One"/>
                          <a:ea typeface="Rubik Mono One"/>
                          <a:cs typeface="Rubik Mono One"/>
                          <a:sym typeface="Rubik Mono One"/>
                        </a:rPr>
                        <a:t>Beasline</a:t>
                      </a:r>
                      <a:endParaRPr sz="1500">
                        <a:solidFill>
                          <a:schemeClr val="dk2"/>
                        </a:solidFill>
                        <a:latin typeface="Rubik Mono One"/>
                        <a:ea typeface="Rubik Mono One"/>
                        <a:cs typeface="Rubik Mono One"/>
                        <a:sym typeface="Rubik Mono One"/>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0.69</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0.63</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500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50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r>
              <a:tr h="445625">
                <a:tc>
                  <a:txBody>
                    <a:bodyPr/>
                    <a:lstStyle/>
                    <a:p>
                      <a:pPr indent="0" lvl="0" marL="0" rtl="0" algn="ctr">
                        <a:spcBef>
                          <a:spcPts val="0"/>
                        </a:spcBef>
                        <a:spcAft>
                          <a:spcPts val="0"/>
                        </a:spcAft>
                        <a:buNone/>
                      </a:pPr>
                      <a:r>
                        <a:rPr lang="en" sz="1500">
                          <a:solidFill>
                            <a:schemeClr val="dk2"/>
                          </a:solidFill>
                          <a:latin typeface="Rubik Mono One"/>
                          <a:ea typeface="Rubik Mono One"/>
                          <a:cs typeface="Rubik Mono One"/>
                          <a:sym typeface="Rubik Mono One"/>
                        </a:rPr>
                        <a:t>Cnn2D (1)</a:t>
                      </a:r>
                      <a:endParaRPr sz="1500">
                        <a:solidFill>
                          <a:schemeClr val="dk2"/>
                        </a:solidFill>
                        <a:latin typeface="Rubik Mono One"/>
                        <a:ea typeface="Rubik Mono One"/>
                        <a:cs typeface="Rubik Mono One"/>
                        <a:sym typeface="Rubik Mono One"/>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0.80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0.77</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300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300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r>
              <a:tr h="445625">
                <a:tc>
                  <a:txBody>
                    <a:bodyPr/>
                    <a:lstStyle/>
                    <a:p>
                      <a:pPr indent="0" lvl="0" marL="0" rtl="0" algn="ctr">
                        <a:spcBef>
                          <a:spcPts val="0"/>
                        </a:spcBef>
                        <a:spcAft>
                          <a:spcPts val="0"/>
                        </a:spcAft>
                        <a:buClr>
                          <a:schemeClr val="dk1"/>
                        </a:buClr>
                        <a:buSzPts val="1100"/>
                        <a:buFont typeface="Arial"/>
                        <a:buNone/>
                      </a:pPr>
                      <a:r>
                        <a:rPr lang="en" sz="1500">
                          <a:solidFill>
                            <a:schemeClr val="dk2"/>
                          </a:solidFill>
                          <a:latin typeface="Rubik Mono One"/>
                          <a:ea typeface="Rubik Mono One"/>
                          <a:cs typeface="Rubik Mono One"/>
                          <a:sym typeface="Rubik Mono One"/>
                        </a:rPr>
                        <a:t>Cnn2d (2)</a:t>
                      </a:r>
                      <a:endParaRPr sz="1500">
                        <a:solidFill>
                          <a:schemeClr val="dk2"/>
                        </a:solidFill>
                        <a:latin typeface="Rubik Mono One"/>
                        <a:ea typeface="Rubik Mono One"/>
                        <a:cs typeface="Rubik Mono One"/>
                        <a:sym typeface="Rubik Mono One"/>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0.89</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0.78</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300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300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r>
              <a:tr h="445625">
                <a:tc>
                  <a:txBody>
                    <a:bodyPr/>
                    <a:lstStyle/>
                    <a:p>
                      <a:pPr indent="0" lvl="0" marL="0" rtl="0" algn="ctr">
                        <a:spcBef>
                          <a:spcPts val="0"/>
                        </a:spcBef>
                        <a:spcAft>
                          <a:spcPts val="0"/>
                        </a:spcAft>
                        <a:buNone/>
                      </a:pPr>
                      <a:r>
                        <a:rPr lang="en" sz="1500">
                          <a:solidFill>
                            <a:schemeClr val="dk2"/>
                          </a:solidFill>
                          <a:latin typeface="Rubik Mono One"/>
                          <a:ea typeface="Rubik Mono One"/>
                          <a:cs typeface="Rubik Mono One"/>
                          <a:sym typeface="Rubik Mono One"/>
                        </a:rPr>
                        <a:t>Cnn2d (3)</a:t>
                      </a:r>
                      <a:endParaRPr sz="1500">
                        <a:solidFill>
                          <a:schemeClr val="dk2"/>
                        </a:solidFill>
                        <a:latin typeface="Rubik Mono One"/>
                        <a:ea typeface="Rubik Mono One"/>
                        <a:cs typeface="Rubik Mono One"/>
                        <a:sym typeface="Rubik Mono One"/>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0.81</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0.75</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lnSpc>
                          <a:spcPct val="135714"/>
                        </a:lnSpc>
                        <a:spcBef>
                          <a:spcPts val="0"/>
                        </a:spcBef>
                        <a:spcAft>
                          <a:spcPts val="0"/>
                        </a:spcAft>
                        <a:buNone/>
                      </a:pPr>
                      <a:r>
                        <a:rPr lang="en">
                          <a:solidFill>
                            <a:schemeClr val="dk2"/>
                          </a:solidFill>
                          <a:latin typeface="Lato"/>
                          <a:ea typeface="Lato"/>
                          <a:cs typeface="Lato"/>
                          <a:sym typeface="Lato"/>
                        </a:rPr>
                        <a:t>300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300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r>
              <a:tr h="445625">
                <a:tc>
                  <a:txBody>
                    <a:bodyPr/>
                    <a:lstStyle/>
                    <a:p>
                      <a:pPr indent="0" lvl="0" marL="0" rtl="0" algn="ctr">
                        <a:spcBef>
                          <a:spcPts val="0"/>
                        </a:spcBef>
                        <a:spcAft>
                          <a:spcPts val="0"/>
                        </a:spcAft>
                        <a:buNone/>
                      </a:pPr>
                      <a:r>
                        <a:rPr lang="en" sz="1500">
                          <a:solidFill>
                            <a:schemeClr val="dk2"/>
                          </a:solidFill>
                          <a:latin typeface="Rubik Mono One"/>
                          <a:ea typeface="Rubik Mono One"/>
                          <a:cs typeface="Rubik Mono One"/>
                          <a:sym typeface="Rubik Mono One"/>
                        </a:rPr>
                        <a:t>Cnn1d</a:t>
                      </a:r>
                      <a:endParaRPr sz="1500">
                        <a:solidFill>
                          <a:schemeClr val="dk2"/>
                        </a:solidFill>
                        <a:latin typeface="Rubik Mono One"/>
                        <a:ea typeface="Rubik Mono One"/>
                        <a:cs typeface="Rubik Mono One"/>
                        <a:sym typeface="Rubik Mono One"/>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0.27</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0.3</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lnSpc>
                          <a:spcPct val="135714"/>
                        </a:lnSpc>
                        <a:spcBef>
                          <a:spcPts val="0"/>
                        </a:spcBef>
                        <a:spcAft>
                          <a:spcPts val="0"/>
                        </a:spcAft>
                        <a:buNone/>
                      </a:pPr>
                      <a:r>
                        <a:rPr lang="en">
                          <a:solidFill>
                            <a:schemeClr val="dk2"/>
                          </a:solidFill>
                          <a:latin typeface="Lato"/>
                          <a:ea typeface="Lato"/>
                          <a:cs typeface="Lato"/>
                          <a:sym typeface="Lato"/>
                        </a:rPr>
                        <a:t>500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50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r>
              <a:tr h="445625">
                <a:tc>
                  <a:txBody>
                    <a:bodyPr/>
                    <a:lstStyle/>
                    <a:p>
                      <a:pPr indent="0" lvl="0" marL="0" rtl="0" algn="ctr">
                        <a:spcBef>
                          <a:spcPts val="0"/>
                        </a:spcBef>
                        <a:spcAft>
                          <a:spcPts val="0"/>
                        </a:spcAft>
                        <a:buNone/>
                      </a:pPr>
                      <a:r>
                        <a:rPr lang="en" sz="1500">
                          <a:solidFill>
                            <a:schemeClr val="dk2"/>
                          </a:solidFill>
                          <a:latin typeface="Rubik Mono One"/>
                          <a:ea typeface="Rubik Mono One"/>
                          <a:cs typeface="Rubik Mono One"/>
                          <a:sym typeface="Rubik Mono One"/>
                        </a:rPr>
                        <a:t>lstm</a:t>
                      </a:r>
                      <a:endParaRPr sz="1500">
                        <a:solidFill>
                          <a:schemeClr val="dk2"/>
                        </a:solidFill>
                        <a:latin typeface="Rubik Mono One"/>
                        <a:ea typeface="Rubik Mono One"/>
                        <a:cs typeface="Rubik Mono One"/>
                        <a:sym typeface="Rubik Mono One"/>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0.3</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0.34</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500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2"/>
                          </a:solidFill>
                          <a:latin typeface="Lato"/>
                          <a:ea typeface="Lato"/>
                          <a:cs typeface="Lato"/>
                          <a:sym typeface="Lato"/>
                        </a:rPr>
                        <a:t>50</a:t>
                      </a:r>
                      <a:endParaRPr>
                        <a:solidFill>
                          <a:schemeClr val="dk2"/>
                        </a:solidFill>
                        <a:latin typeface="Lato"/>
                        <a:ea typeface="Lato"/>
                        <a:cs typeface="Lato"/>
                        <a:sym typeface="Lato"/>
                      </a:endParaRPr>
                    </a:p>
                  </a:txBody>
                  <a:tcPr marT="90000"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5"/>
          <p:cNvSpPr txBox="1"/>
          <p:nvPr/>
        </p:nvSpPr>
        <p:spPr>
          <a:xfrm>
            <a:off x="1832425" y="580575"/>
            <a:ext cx="4100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dk2"/>
                </a:solidFill>
                <a:latin typeface="Rubik Mono One"/>
                <a:ea typeface="Rubik Mono One"/>
                <a:cs typeface="Rubik Mono One"/>
                <a:sym typeface="Rubik Mono One"/>
              </a:rPr>
              <a:t>FINAL RESULT</a:t>
            </a:r>
            <a:endParaRPr b="1" sz="2200">
              <a:solidFill>
                <a:schemeClr val="dk2"/>
              </a:solidFill>
              <a:latin typeface="Rubik Mono One"/>
              <a:ea typeface="Rubik Mono One"/>
              <a:cs typeface="Rubik Mono One"/>
              <a:sym typeface="Rubik Mono One"/>
            </a:endParaRPr>
          </a:p>
        </p:txBody>
      </p:sp>
      <p:pic>
        <p:nvPicPr>
          <p:cNvPr id="637" name="Google Shape;637;p55"/>
          <p:cNvPicPr preferRelativeResize="0"/>
          <p:nvPr/>
        </p:nvPicPr>
        <p:blipFill>
          <a:blip r:embed="rId3">
            <a:alphaModFix/>
          </a:blip>
          <a:stretch>
            <a:fillRect/>
          </a:stretch>
        </p:blipFill>
        <p:spPr>
          <a:xfrm>
            <a:off x="952500" y="1927475"/>
            <a:ext cx="5441124" cy="2557325"/>
          </a:xfrm>
          <a:prstGeom prst="rect">
            <a:avLst/>
          </a:prstGeom>
          <a:noFill/>
          <a:ln>
            <a:noFill/>
          </a:ln>
        </p:spPr>
      </p:pic>
      <p:sp>
        <p:nvSpPr>
          <p:cNvPr id="638" name="Google Shape;638;p55"/>
          <p:cNvSpPr txBox="1"/>
          <p:nvPr/>
        </p:nvSpPr>
        <p:spPr>
          <a:xfrm>
            <a:off x="6203100" y="2171550"/>
            <a:ext cx="2777700" cy="14316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2"/>
              </a:buClr>
              <a:buSzPts val="1100"/>
              <a:buFont typeface="Rubik Mono One"/>
              <a:buChar char="●"/>
            </a:pPr>
            <a:r>
              <a:rPr lang="en" sz="1100">
                <a:solidFill>
                  <a:schemeClr val="dk2"/>
                </a:solidFill>
                <a:latin typeface="Rubik Mono One"/>
                <a:ea typeface="Rubik Mono One"/>
                <a:cs typeface="Rubik Mono One"/>
                <a:sym typeface="Rubik Mono One"/>
              </a:rPr>
              <a:t>Train </a:t>
            </a:r>
            <a:r>
              <a:rPr lang="en" sz="1100">
                <a:solidFill>
                  <a:schemeClr val="dk2"/>
                </a:solidFill>
                <a:latin typeface="Rubik Mono One"/>
                <a:ea typeface="Rubik Mono One"/>
                <a:cs typeface="Rubik Mono One"/>
                <a:sym typeface="Rubik Mono One"/>
              </a:rPr>
              <a:t>acc</a:t>
            </a:r>
            <a:r>
              <a:rPr lang="en" sz="1100">
                <a:solidFill>
                  <a:schemeClr val="dk2"/>
                </a:solidFill>
                <a:latin typeface="Rubik Mono One"/>
                <a:ea typeface="Rubik Mono One"/>
                <a:cs typeface="Rubik Mono One"/>
                <a:sym typeface="Rubik Mono One"/>
              </a:rPr>
              <a:t>= 0.81</a:t>
            </a:r>
            <a:endParaRPr sz="1100">
              <a:solidFill>
                <a:schemeClr val="dk2"/>
              </a:solidFill>
              <a:latin typeface="Rubik Mono One"/>
              <a:ea typeface="Rubik Mono One"/>
              <a:cs typeface="Rubik Mono One"/>
              <a:sym typeface="Rubik Mono One"/>
            </a:endParaRPr>
          </a:p>
          <a:p>
            <a:pPr indent="0" lvl="0" marL="457200" rtl="0" algn="l">
              <a:spcBef>
                <a:spcPts val="0"/>
              </a:spcBef>
              <a:spcAft>
                <a:spcPts val="0"/>
              </a:spcAft>
              <a:buNone/>
            </a:pPr>
            <a:r>
              <a:t/>
            </a:r>
            <a:endParaRPr sz="1100">
              <a:solidFill>
                <a:schemeClr val="dk2"/>
              </a:solidFill>
              <a:latin typeface="Rubik Mono One"/>
              <a:ea typeface="Rubik Mono One"/>
              <a:cs typeface="Rubik Mono One"/>
              <a:sym typeface="Rubik Mono One"/>
            </a:endParaRPr>
          </a:p>
          <a:p>
            <a:pPr indent="-298450" lvl="0" marL="457200" rtl="0" algn="l">
              <a:spcBef>
                <a:spcPts val="0"/>
              </a:spcBef>
              <a:spcAft>
                <a:spcPts val="0"/>
              </a:spcAft>
              <a:buClr>
                <a:schemeClr val="dk2"/>
              </a:buClr>
              <a:buSzPts val="1100"/>
              <a:buFont typeface="Rubik Mono One"/>
              <a:buChar char="●"/>
            </a:pPr>
            <a:r>
              <a:rPr lang="en" sz="1100">
                <a:solidFill>
                  <a:schemeClr val="dk2"/>
                </a:solidFill>
                <a:latin typeface="Rubik Mono One"/>
                <a:ea typeface="Rubik Mono One"/>
                <a:cs typeface="Rubik Mono One"/>
                <a:sym typeface="Rubik Mono One"/>
              </a:rPr>
              <a:t>Val acc= 0.75</a:t>
            </a:r>
            <a:endParaRPr sz="1100">
              <a:solidFill>
                <a:schemeClr val="dk2"/>
              </a:solidFill>
              <a:latin typeface="Rubik Mono One"/>
              <a:ea typeface="Rubik Mono One"/>
              <a:cs typeface="Rubik Mono One"/>
              <a:sym typeface="Rubik Mono One"/>
            </a:endParaRPr>
          </a:p>
          <a:p>
            <a:pPr indent="0" lvl="0" marL="457200" rtl="0" algn="l">
              <a:spcBef>
                <a:spcPts val="0"/>
              </a:spcBef>
              <a:spcAft>
                <a:spcPts val="0"/>
              </a:spcAft>
              <a:buNone/>
            </a:pPr>
            <a:r>
              <a:t/>
            </a:r>
            <a:endParaRPr sz="1100">
              <a:solidFill>
                <a:schemeClr val="dk2"/>
              </a:solidFill>
              <a:latin typeface="Rubik Mono One"/>
              <a:ea typeface="Rubik Mono One"/>
              <a:cs typeface="Rubik Mono One"/>
              <a:sym typeface="Rubik Mono One"/>
            </a:endParaRPr>
          </a:p>
          <a:p>
            <a:pPr indent="-298450" lvl="0" marL="457200" rtl="0" algn="l">
              <a:spcBef>
                <a:spcPts val="0"/>
              </a:spcBef>
              <a:spcAft>
                <a:spcPts val="0"/>
              </a:spcAft>
              <a:buClr>
                <a:schemeClr val="dk2"/>
              </a:buClr>
              <a:buSzPts val="1100"/>
              <a:buFont typeface="Rubik Mono One"/>
              <a:buChar char="●"/>
            </a:pPr>
            <a:r>
              <a:rPr lang="en" sz="1100">
                <a:solidFill>
                  <a:schemeClr val="dk2"/>
                </a:solidFill>
                <a:latin typeface="Rubik Mono One"/>
                <a:ea typeface="Rubik Mono One"/>
                <a:cs typeface="Rubik Mono One"/>
                <a:sym typeface="Rubik Mono One"/>
              </a:rPr>
              <a:t>test acc= 0.77</a:t>
            </a:r>
            <a:endParaRPr sz="1100">
              <a:solidFill>
                <a:schemeClr val="dk2"/>
              </a:solidFill>
              <a:latin typeface="Rubik Mono One"/>
              <a:ea typeface="Rubik Mono One"/>
              <a:cs typeface="Rubik Mono One"/>
              <a:sym typeface="Rubik Mono One"/>
            </a:endParaRPr>
          </a:p>
          <a:p>
            <a:pPr indent="0" lvl="0" marL="0" rtl="0" algn="l">
              <a:spcBef>
                <a:spcPts val="0"/>
              </a:spcBef>
              <a:spcAft>
                <a:spcPts val="0"/>
              </a:spcAft>
              <a:buNone/>
            </a:pPr>
            <a:r>
              <a:t/>
            </a:r>
            <a:endParaRPr sz="1100">
              <a:solidFill>
                <a:schemeClr val="dk2"/>
              </a:solidFill>
              <a:latin typeface="Rubik Mono One"/>
              <a:ea typeface="Rubik Mono One"/>
              <a:cs typeface="Rubik Mono One"/>
              <a:sym typeface="Rubik Mono One"/>
            </a:endParaRPr>
          </a:p>
          <a:p>
            <a:pPr indent="0" lvl="0" marL="0" rtl="0" algn="ctr">
              <a:spcBef>
                <a:spcPts val="0"/>
              </a:spcBef>
              <a:spcAft>
                <a:spcPts val="0"/>
              </a:spcAft>
              <a:buNone/>
            </a:pPr>
            <a:r>
              <a:t/>
            </a:r>
            <a:endParaRPr sz="1500">
              <a:solidFill>
                <a:schemeClr val="dk2"/>
              </a:solidFill>
              <a:latin typeface="Rubik Mono One"/>
              <a:ea typeface="Rubik Mono One"/>
              <a:cs typeface="Rubik Mono One"/>
              <a:sym typeface="Rubik Mono On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6"/>
          <p:cNvSpPr txBox="1"/>
          <p:nvPr>
            <p:ph type="title"/>
          </p:nvPr>
        </p:nvSpPr>
        <p:spPr>
          <a:xfrm>
            <a:off x="2374900" y="535450"/>
            <a:ext cx="49131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200"/>
              <a:t>MODEL ARCHITECTURE</a:t>
            </a:r>
            <a:endParaRPr b="1" sz="3100"/>
          </a:p>
        </p:txBody>
      </p:sp>
      <p:sp>
        <p:nvSpPr>
          <p:cNvPr id="644" name="Google Shape;644;p56"/>
          <p:cNvSpPr txBox="1"/>
          <p:nvPr/>
        </p:nvSpPr>
        <p:spPr>
          <a:xfrm>
            <a:off x="1438125" y="1794100"/>
            <a:ext cx="28893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Conv2D (Filter size = 128)</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MaxPooling2D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chemeClr val="dk1"/>
                </a:solidFill>
                <a:latin typeface="Lato"/>
                <a:ea typeface="Lato"/>
                <a:cs typeface="Lato"/>
                <a:sym typeface="Lato"/>
              </a:rPr>
              <a:t>Conv2D (Filter size = 128)</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MaxPooling2D</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Droupout (0.8)</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Flatten</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Dense (512, activation = ‘relu’)</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Droupout (0.8)</a:t>
            </a:r>
            <a:endParaRPr>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solidFill>
                <a:schemeClr val="dk1"/>
              </a:solidFill>
              <a:latin typeface="Lato"/>
              <a:ea typeface="Lato"/>
              <a:cs typeface="Lato"/>
              <a:sym typeface="Lato"/>
            </a:endParaRPr>
          </a:p>
        </p:txBody>
      </p:sp>
      <p:sp>
        <p:nvSpPr>
          <p:cNvPr id="645" name="Google Shape;645;p56"/>
          <p:cNvSpPr txBox="1"/>
          <p:nvPr/>
        </p:nvSpPr>
        <p:spPr>
          <a:xfrm>
            <a:off x="4860250" y="1946475"/>
            <a:ext cx="2889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Dense (512, activation = ‘relu’)</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Droupout (0.8)</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Dense (18, activation = softmax)</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15" name="Google Shape;315;p30"/>
          <p:cNvSpPr txBox="1"/>
          <p:nvPr>
            <p:ph idx="1" type="body"/>
          </p:nvPr>
        </p:nvSpPr>
        <p:spPr>
          <a:xfrm>
            <a:off x="720000" y="1381975"/>
            <a:ext cx="7704000" cy="36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800"/>
              <a:t>Sounds are all around us.</a:t>
            </a:r>
            <a:r>
              <a:rPr lang="en" sz="1800"/>
              <a:t> </a:t>
            </a:r>
            <a:r>
              <a:rPr lang="en" sz="1400"/>
              <a:t>Whether directly or indirectly. Sounds outline the context of our daily activities, conversations, music, noise . The human brain is continuously processing and understanding this audio data, so how the machine can understand it?</a:t>
            </a:r>
            <a:endParaRPr sz="1400"/>
          </a:p>
          <a:p>
            <a:pPr indent="0" lvl="0" marL="0" marR="50800" rtl="0" algn="l">
              <a:lnSpc>
                <a:spcPct val="166000"/>
              </a:lnSpc>
              <a:spcBef>
                <a:spcPts val="1400"/>
              </a:spcBef>
              <a:spcAft>
                <a:spcPts val="0"/>
              </a:spcAft>
              <a:buNone/>
            </a:pPr>
            <a:r>
              <a:t/>
            </a:r>
            <a:endParaRPr sz="1400"/>
          </a:p>
          <a:p>
            <a:pPr indent="0" lvl="0" marL="0" rtl="0" algn="l">
              <a:spcBef>
                <a:spcPts val="0"/>
              </a:spcBef>
              <a:spcAft>
                <a:spcPts val="0"/>
              </a:spcAft>
              <a:buNone/>
            </a:pPr>
            <a:r>
              <a:rPr lang="en" sz="2400">
                <a:latin typeface="Rubik Mono One"/>
                <a:ea typeface="Rubik Mono One"/>
                <a:cs typeface="Rubik Mono One"/>
                <a:sym typeface="Rubik Mono One"/>
              </a:rPr>
              <a:t>Goal:</a:t>
            </a:r>
            <a:endParaRPr sz="2400">
              <a:latin typeface="Rubik Mono One"/>
              <a:ea typeface="Rubik Mono One"/>
              <a:cs typeface="Rubik Mono One"/>
              <a:sym typeface="Rubik Mono One"/>
            </a:endParaRPr>
          </a:p>
          <a:p>
            <a:pPr indent="0" lvl="0" marL="0" rtl="0" algn="l">
              <a:lnSpc>
                <a:spcPct val="115000"/>
              </a:lnSpc>
              <a:spcBef>
                <a:spcPts val="1600"/>
              </a:spcBef>
              <a:spcAft>
                <a:spcPts val="0"/>
              </a:spcAft>
              <a:buNone/>
            </a:pPr>
            <a:r>
              <a:rPr lang="en" sz="1400"/>
              <a:t>Apply Deep Learning techniques to the classification of environmental sounds:</a:t>
            </a:r>
            <a:endParaRPr sz="1400">
              <a:latin typeface="Rubik Mono One"/>
              <a:ea typeface="Rubik Mono One"/>
              <a:cs typeface="Rubik Mono One"/>
              <a:sym typeface="Rubik Mono One"/>
            </a:endParaRPr>
          </a:p>
          <a:p>
            <a:pPr indent="-317500" lvl="0" marL="457200" marR="50800" rtl="0" algn="l">
              <a:lnSpc>
                <a:spcPct val="100000"/>
              </a:lnSpc>
              <a:spcBef>
                <a:spcPts val="1400"/>
              </a:spcBef>
              <a:spcAft>
                <a:spcPts val="0"/>
              </a:spcAft>
              <a:buSzPts val="1400"/>
              <a:buChar char="●"/>
            </a:pPr>
            <a:r>
              <a:rPr lang="en" sz="1400"/>
              <a:t>Assisting deaf individuals in their daily activities</a:t>
            </a:r>
            <a:endParaRPr sz="1400"/>
          </a:p>
          <a:p>
            <a:pPr indent="-317500" lvl="0" marL="457200" marR="50800" rtl="0" algn="l">
              <a:lnSpc>
                <a:spcPct val="100000"/>
              </a:lnSpc>
              <a:spcBef>
                <a:spcPts val="0"/>
              </a:spcBef>
              <a:spcAft>
                <a:spcPts val="0"/>
              </a:spcAft>
              <a:buSzPts val="1400"/>
              <a:buChar char="●"/>
            </a:pPr>
            <a:r>
              <a:rPr lang="en" sz="1400"/>
              <a:t>Safety and security capabilities</a:t>
            </a:r>
            <a:endParaRPr sz="1400"/>
          </a:p>
          <a:p>
            <a:pPr indent="-317500" lvl="0" marL="457200" marR="50800" rtl="0" algn="l">
              <a:spcBef>
                <a:spcPts val="0"/>
              </a:spcBef>
              <a:spcAft>
                <a:spcPts val="0"/>
              </a:spcAft>
              <a:buSzPts val="1400"/>
              <a:buChar char="●"/>
            </a:pPr>
            <a:r>
              <a:rPr lang="en" sz="1400"/>
              <a:t>Smart home use </a:t>
            </a:r>
            <a:endParaRPr sz="1400"/>
          </a:p>
          <a:p>
            <a:pPr indent="0" lvl="0" marL="457200" marR="50800" rtl="0" algn="l">
              <a:lnSpc>
                <a:spcPct val="100000"/>
              </a:lnSpc>
              <a:spcBef>
                <a:spcPts val="0"/>
              </a:spcBef>
              <a:spcAft>
                <a:spcPts val="0"/>
              </a:spcAft>
              <a:buNone/>
            </a:pPr>
            <a:r>
              <a:t/>
            </a:r>
            <a:endParaRPr/>
          </a:p>
          <a:p>
            <a:pPr indent="0" lvl="0" marL="0" rtl="0" algn="l">
              <a:spcBef>
                <a:spcPts val="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a:t>
            </a:r>
            <a:endParaRPr/>
          </a:p>
        </p:txBody>
      </p:sp>
      <p:sp>
        <p:nvSpPr>
          <p:cNvPr id="651" name="Google Shape;651;p57"/>
          <p:cNvSpPr txBox="1"/>
          <p:nvPr>
            <p:ph idx="2" type="title"/>
          </p:nvPr>
        </p:nvSpPr>
        <p:spPr>
          <a:xfrm>
            <a:off x="1217078" y="2450250"/>
            <a:ext cx="2799600" cy="2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Audio data</a:t>
            </a:r>
            <a:endParaRPr b="1" sz="2200"/>
          </a:p>
        </p:txBody>
      </p:sp>
      <p:sp>
        <p:nvSpPr>
          <p:cNvPr id="652" name="Google Shape;652;p57"/>
          <p:cNvSpPr txBox="1"/>
          <p:nvPr>
            <p:ph idx="4" type="title"/>
          </p:nvPr>
        </p:nvSpPr>
        <p:spPr>
          <a:xfrm>
            <a:off x="4393800" y="2347125"/>
            <a:ext cx="35046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Merge two</a:t>
            </a:r>
            <a:r>
              <a:rPr b="1" lang="en" sz="2200"/>
              <a:t> dataset</a:t>
            </a:r>
            <a:endParaRPr b="1" sz="2200"/>
          </a:p>
        </p:txBody>
      </p:sp>
      <p:sp>
        <p:nvSpPr>
          <p:cNvPr id="653" name="Google Shape;653;p57"/>
          <p:cNvSpPr txBox="1"/>
          <p:nvPr>
            <p:ph idx="7" type="subTitle"/>
          </p:nvPr>
        </p:nvSpPr>
        <p:spPr>
          <a:xfrm>
            <a:off x="1458875" y="3889783"/>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Ram crash</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t/>
            </a:r>
            <a:endParaRPr/>
          </a:p>
        </p:txBody>
      </p:sp>
      <p:sp>
        <p:nvSpPr>
          <p:cNvPr id="654" name="Google Shape;654;p57"/>
          <p:cNvSpPr txBox="1"/>
          <p:nvPr>
            <p:ph idx="8" type="title"/>
          </p:nvPr>
        </p:nvSpPr>
        <p:spPr>
          <a:xfrm>
            <a:off x="1458875" y="3579711"/>
            <a:ext cx="2316000" cy="2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655" name="Google Shape;655;p57"/>
          <p:cNvSpPr txBox="1"/>
          <p:nvPr>
            <p:ph idx="9" type="subTitle"/>
          </p:nvPr>
        </p:nvSpPr>
        <p:spPr>
          <a:xfrm>
            <a:off x="4911896" y="3889783"/>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Long time </a:t>
            </a:r>
            <a:endParaRPr/>
          </a:p>
          <a:p>
            <a:pPr indent="0" lvl="0" marL="0" rtl="0" algn="ctr">
              <a:spcBef>
                <a:spcPts val="0"/>
              </a:spcBef>
              <a:spcAft>
                <a:spcPts val="0"/>
              </a:spcAft>
              <a:buNone/>
            </a:pPr>
            <a:r>
              <a:t/>
            </a:r>
            <a:endParaRPr/>
          </a:p>
        </p:txBody>
      </p:sp>
      <p:sp>
        <p:nvSpPr>
          <p:cNvPr id="656" name="Google Shape;656;p57"/>
          <p:cNvSpPr txBox="1"/>
          <p:nvPr>
            <p:ph idx="13" type="title"/>
          </p:nvPr>
        </p:nvSpPr>
        <p:spPr>
          <a:xfrm>
            <a:off x="4911899" y="3579711"/>
            <a:ext cx="2316000" cy="2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Run</a:t>
            </a:r>
            <a:endParaRPr/>
          </a:p>
        </p:txBody>
      </p:sp>
      <p:grpSp>
        <p:nvGrpSpPr>
          <p:cNvPr id="657" name="Google Shape;657;p57"/>
          <p:cNvGrpSpPr/>
          <p:nvPr/>
        </p:nvGrpSpPr>
        <p:grpSpPr>
          <a:xfrm>
            <a:off x="1105548" y="2017822"/>
            <a:ext cx="395624" cy="379155"/>
            <a:chOff x="899850" y="871450"/>
            <a:chExt cx="483175" cy="423400"/>
          </a:xfrm>
        </p:grpSpPr>
        <p:sp>
          <p:nvSpPr>
            <p:cNvPr id="658" name="Google Shape;658;p5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435D74"/>
                </a:solidFill>
              </a:endParaRPr>
            </a:p>
          </p:txBody>
        </p:sp>
        <p:sp>
          <p:nvSpPr>
            <p:cNvPr id="659" name="Google Shape;659;p5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435D74"/>
                </a:solidFill>
              </a:endParaRPr>
            </a:p>
          </p:txBody>
        </p:sp>
        <p:sp>
          <p:nvSpPr>
            <p:cNvPr id="660" name="Google Shape;660;p5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435D74"/>
                </a:solidFill>
              </a:endParaRPr>
            </a:p>
          </p:txBody>
        </p:sp>
        <p:sp>
          <p:nvSpPr>
            <p:cNvPr id="661" name="Google Shape;661;p5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435D74"/>
                </a:solidFill>
              </a:endParaRPr>
            </a:p>
          </p:txBody>
        </p:sp>
      </p:grpSp>
      <p:grpSp>
        <p:nvGrpSpPr>
          <p:cNvPr id="662" name="Google Shape;662;p57"/>
          <p:cNvGrpSpPr/>
          <p:nvPr/>
        </p:nvGrpSpPr>
        <p:grpSpPr>
          <a:xfrm>
            <a:off x="4531737" y="1927781"/>
            <a:ext cx="350205" cy="419338"/>
            <a:chOff x="-6329875" y="3992050"/>
            <a:chExt cx="291425" cy="291450"/>
          </a:xfrm>
        </p:grpSpPr>
        <p:sp>
          <p:nvSpPr>
            <p:cNvPr id="663" name="Google Shape;663;p5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664" name="Google Shape;664;p5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665" name="Google Shape;665;p5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666" name="Google Shape;666;p5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grpSp>
      <p:grpSp>
        <p:nvGrpSpPr>
          <p:cNvPr id="667" name="Google Shape;667;p57"/>
          <p:cNvGrpSpPr/>
          <p:nvPr/>
        </p:nvGrpSpPr>
        <p:grpSpPr>
          <a:xfrm>
            <a:off x="4728365" y="1781116"/>
            <a:ext cx="350147" cy="448629"/>
            <a:chOff x="-6329875" y="3992050"/>
            <a:chExt cx="291425" cy="291450"/>
          </a:xfrm>
        </p:grpSpPr>
        <p:sp>
          <p:nvSpPr>
            <p:cNvPr id="668" name="Google Shape;668;p5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669" name="Google Shape;669;p5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670" name="Google Shape;670;p5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671" name="Google Shape;671;p5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58"/>
          <p:cNvSpPr txBox="1"/>
          <p:nvPr>
            <p:ph idx="1" type="subTitle"/>
          </p:nvPr>
        </p:nvSpPr>
        <p:spPr>
          <a:xfrm>
            <a:off x="1171175" y="2096275"/>
            <a:ext cx="4480500" cy="66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build an app that helps the deaf in </a:t>
            </a:r>
            <a:r>
              <a:rPr lang="en"/>
              <a:t>their</a:t>
            </a:r>
            <a:r>
              <a:rPr lang="en"/>
              <a:t> daily life </a:t>
            </a:r>
            <a:endParaRPr/>
          </a:p>
          <a:p>
            <a:pPr indent="-317500" lvl="0" marL="457200" rtl="0" algn="l">
              <a:spcBef>
                <a:spcPts val="0"/>
              </a:spcBef>
              <a:spcAft>
                <a:spcPts val="0"/>
              </a:spcAft>
              <a:buSzPts val="1400"/>
              <a:buChar char="●"/>
            </a:pPr>
            <a:r>
              <a:rPr lang="en"/>
              <a:t>Transfer Learning </a:t>
            </a:r>
            <a:endParaRPr/>
          </a:p>
        </p:txBody>
      </p:sp>
      <p:sp>
        <p:nvSpPr>
          <p:cNvPr id="677" name="Google Shape;677;p58"/>
          <p:cNvSpPr txBox="1"/>
          <p:nvPr/>
        </p:nvSpPr>
        <p:spPr>
          <a:xfrm>
            <a:off x="2629450" y="700625"/>
            <a:ext cx="3659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2"/>
                </a:solidFill>
                <a:latin typeface="Rubik Mono One"/>
                <a:ea typeface="Rubik Mono One"/>
                <a:cs typeface="Rubik Mono One"/>
                <a:sym typeface="Rubik Mono One"/>
              </a:rPr>
              <a:t>Future</a:t>
            </a:r>
            <a:r>
              <a:rPr lang="en" sz="2400">
                <a:solidFill>
                  <a:schemeClr val="dk2"/>
                </a:solidFill>
                <a:latin typeface="Rubik Mono One"/>
                <a:ea typeface="Rubik Mono One"/>
                <a:cs typeface="Rubik Mono One"/>
                <a:sym typeface="Rubik Mono One"/>
              </a:rPr>
              <a:t> work</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9"/>
          <p:cNvSpPr txBox="1"/>
          <p:nvPr>
            <p:ph type="title"/>
          </p:nvPr>
        </p:nvSpPr>
        <p:spPr>
          <a:xfrm>
            <a:off x="395850" y="1944225"/>
            <a:ext cx="8352300" cy="143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300"/>
              <a:t>M</a:t>
            </a:r>
            <a:r>
              <a:rPr b="1" lang="en" sz="3300"/>
              <a:t>odel Deployment</a:t>
            </a:r>
            <a:endParaRPr b="1" sz="3300"/>
          </a:p>
          <a:p>
            <a:pPr indent="0" lvl="0" marL="0" rtl="0" algn="ctr">
              <a:spcBef>
                <a:spcPts val="0"/>
              </a:spcBef>
              <a:spcAft>
                <a:spcPts val="0"/>
              </a:spcAft>
              <a:buClr>
                <a:schemeClr val="dk1"/>
              </a:buClr>
              <a:buSzPts val="1100"/>
              <a:buFont typeface="Arial"/>
              <a:buNone/>
            </a:pPr>
            <a:r>
              <a:t/>
            </a:r>
            <a:endParaRPr b="1" sz="1300"/>
          </a:p>
          <a:p>
            <a:pPr indent="0" lvl="0" marL="0" rtl="0" algn="ctr">
              <a:spcBef>
                <a:spcPts val="0"/>
              </a:spcBef>
              <a:spcAft>
                <a:spcPts val="0"/>
              </a:spcAft>
              <a:buClr>
                <a:schemeClr val="dk1"/>
              </a:buClr>
              <a:buSzPts val="1100"/>
              <a:buFont typeface="Arial"/>
              <a:buNone/>
            </a:pPr>
            <a:r>
              <a:rPr b="1" lang="en" sz="3300"/>
              <a:t>Demo</a:t>
            </a:r>
            <a:endParaRPr b="1" sz="33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60"/>
          <p:cNvSpPr txBox="1"/>
          <p:nvPr>
            <p:ph type="title"/>
          </p:nvPr>
        </p:nvSpPr>
        <p:spPr>
          <a:xfrm>
            <a:off x="395850" y="2200650"/>
            <a:ext cx="8352300" cy="74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300"/>
              <a:t>Thanks!</a:t>
            </a:r>
            <a:endParaRPr b="1" sz="3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Tools</a:t>
            </a:r>
            <a:endParaRPr/>
          </a:p>
        </p:txBody>
      </p:sp>
      <p:pic>
        <p:nvPicPr>
          <p:cNvPr id="321" name="Google Shape;321;p31"/>
          <p:cNvPicPr preferRelativeResize="0"/>
          <p:nvPr/>
        </p:nvPicPr>
        <p:blipFill>
          <a:blip r:embed="rId3">
            <a:alphaModFix/>
          </a:blip>
          <a:stretch>
            <a:fillRect/>
          </a:stretch>
        </p:blipFill>
        <p:spPr>
          <a:xfrm>
            <a:off x="7410113" y="3180764"/>
            <a:ext cx="886450" cy="930991"/>
          </a:xfrm>
          <a:prstGeom prst="rect">
            <a:avLst/>
          </a:prstGeom>
          <a:noFill/>
          <a:ln>
            <a:noFill/>
          </a:ln>
        </p:spPr>
      </p:pic>
      <p:pic>
        <p:nvPicPr>
          <p:cNvPr id="322" name="Google Shape;322;p31"/>
          <p:cNvPicPr preferRelativeResize="0"/>
          <p:nvPr/>
        </p:nvPicPr>
        <p:blipFill>
          <a:blip r:embed="rId4">
            <a:alphaModFix/>
          </a:blip>
          <a:stretch>
            <a:fillRect/>
          </a:stretch>
        </p:blipFill>
        <p:spPr>
          <a:xfrm>
            <a:off x="580025" y="3257475"/>
            <a:ext cx="886450" cy="886450"/>
          </a:xfrm>
          <a:prstGeom prst="rect">
            <a:avLst/>
          </a:prstGeom>
          <a:noFill/>
          <a:ln>
            <a:noFill/>
          </a:ln>
        </p:spPr>
      </p:pic>
      <p:pic>
        <p:nvPicPr>
          <p:cNvPr id="323" name="Google Shape;323;p31"/>
          <p:cNvPicPr preferRelativeResize="0"/>
          <p:nvPr/>
        </p:nvPicPr>
        <p:blipFill>
          <a:blip r:embed="rId5">
            <a:alphaModFix/>
          </a:blip>
          <a:stretch>
            <a:fillRect/>
          </a:stretch>
        </p:blipFill>
        <p:spPr>
          <a:xfrm>
            <a:off x="1820050" y="3368200"/>
            <a:ext cx="1308200" cy="705396"/>
          </a:xfrm>
          <a:prstGeom prst="rect">
            <a:avLst/>
          </a:prstGeom>
          <a:noFill/>
          <a:ln>
            <a:noFill/>
          </a:ln>
        </p:spPr>
      </p:pic>
      <p:pic>
        <p:nvPicPr>
          <p:cNvPr id="324" name="Google Shape;324;p31"/>
          <p:cNvPicPr preferRelativeResize="0"/>
          <p:nvPr/>
        </p:nvPicPr>
        <p:blipFill>
          <a:blip r:embed="rId6">
            <a:alphaModFix/>
          </a:blip>
          <a:stretch>
            <a:fillRect/>
          </a:stretch>
        </p:blipFill>
        <p:spPr>
          <a:xfrm>
            <a:off x="3678469" y="3180775"/>
            <a:ext cx="754356" cy="1007100"/>
          </a:xfrm>
          <a:prstGeom prst="rect">
            <a:avLst/>
          </a:prstGeom>
          <a:noFill/>
          <a:ln>
            <a:noFill/>
          </a:ln>
        </p:spPr>
      </p:pic>
      <p:pic>
        <p:nvPicPr>
          <p:cNvPr id="325" name="Google Shape;325;p31"/>
          <p:cNvPicPr preferRelativeResize="0"/>
          <p:nvPr/>
        </p:nvPicPr>
        <p:blipFill>
          <a:blip r:embed="rId7">
            <a:alphaModFix/>
          </a:blip>
          <a:stretch>
            <a:fillRect/>
          </a:stretch>
        </p:blipFill>
        <p:spPr>
          <a:xfrm>
            <a:off x="1129201" y="1791050"/>
            <a:ext cx="705598" cy="754350"/>
          </a:xfrm>
          <a:prstGeom prst="rect">
            <a:avLst/>
          </a:prstGeom>
          <a:noFill/>
          <a:ln>
            <a:noFill/>
          </a:ln>
        </p:spPr>
      </p:pic>
      <p:pic>
        <p:nvPicPr>
          <p:cNvPr id="326" name="Google Shape;326;p31"/>
          <p:cNvPicPr preferRelativeResize="0"/>
          <p:nvPr/>
        </p:nvPicPr>
        <p:blipFill>
          <a:blip r:embed="rId8">
            <a:alphaModFix/>
          </a:blip>
          <a:stretch>
            <a:fillRect/>
          </a:stretch>
        </p:blipFill>
        <p:spPr>
          <a:xfrm>
            <a:off x="2563575" y="1851375"/>
            <a:ext cx="754350" cy="754350"/>
          </a:xfrm>
          <a:prstGeom prst="rect">
            <a:avLst/>
          </a:prstGeom>
          <a:noFill/>
          <a:ln>
            <a:noFill/>
          </a:ln>
        </p:spPr>
      </p:pic>
      <p:pic>
        <p:nvPicPr>
          <p:cNvPr id="327" name="Google Shape;327;p31"/>
          <p:cNvPicPr preferRelativeResize="0"/>
          <p:nvPr/>
        </p:nvPicPr>
        <p:blipFill>
          <a:blip r:embed="rId9">
            <a:alphaModFix/>
          </a:blip>
          <a:stretch>
            <a:fillRect/>
          </a:stretch>
        </p:blipFill>
        <p:spPr>
          <a:xfrm>
            <a:off x="5208900" y="1831900"/>
            <a:ext cx="1586650" cy="793325"/>
          </a:xfrm>
          <a:prstGeom prst="rect">
            <a:avLst/>
          </a:prstGeom>
          <a:noFill/>
          <a:ln>
            <a:noFill/>
          </a:ln>
        </p:spPr>
      </p:pic>
      <p:pic>
        <p:nvPicPr>
          <p:cNvPr id="328" name="Google Shape;328;p31"/>
          <p:cNvPicPr preferRelativeResize="0"/>
          <p:nvPr/>
        </p:nvPicPr>
        <p:blipFill>
          <a:blip r:embed="rId10">
            <a:alphaModFix/>
          </a:blip>
          <a:stretch>
            <a:fillRect/>
          </a:stretch>
        </p:blipFill>
        <p:spPr>
          <a:xfrm>
            <a:off x="3818095" y="1601407"/>
            <a:ext cx="1254275" cy="1254275"/>
          </a:xfrm>
          <a:prstGeom prst="rect">
            <a:avLst/>
          </a:prstGeom>
          <a:noFill/>
          <a:ln>
            <a:noFill/>
          </a:ln>
        </p:spPr>
      </p:pic>
      <p:pic>
        <p:nvPicPr>
          <p:cNvPr id="329" name="Google Shape;329;p31"/>
          <p:cNvPicPr preferRelativeResize="0"/>
          <p:nvPr/>
        </p:nvPicPr>
        <p:blipFill>
          <a:blip r:embed="rId11">
            <a:alphaModFix/>
          </a:blip>
          <a:stretch>
            <a:fillRect/>
          </a:stretch>
        </p:blipFill>
        <p:spPr>
          <a:xfrm>
            <a:off x="6790774" y="1732797"/>
            <a:ext cx="1254275" cy="991527"/>
          </a:xfrm>
          <a:prstGeom prst="rect">
            <a:avLst/>
          </a:prstGeom>
          <a:noFill/>
          <a:ln>
            <a:noFill/>
          </a:ln>
        </p:spPr>
      </p:pic>
      <p:pic>
        <p:nvPicPr>
          <p:cNvPr id="330" name="Google Shape;330;p31"/>
          <p:cNvPicPr preferRelativeResize="0"/>
          <p:nvPr/>
        </p:nvPicPr>
        <p:blipFill>
          <a:blip r:embed="rId12">
            <a:alphaModFix/>
          </a:blip>
          <a:stretch>
            <a:fillRect/>
          </a:stretch>
        </p:blipFill>
        <p:spPr>
          <a:xfrm>
            <a:off x="5180526" y="3307138"/>
            <a:ext cx="754350" cy="754350"/>
          </a:xfrm>
          <a:prstGeom prst="rect">
            <a:avLst/>
          </a:prstGeom>
          <a:noFill/>
          <a:ln>
            <a:noFill/>
          </a:ln>
        </p:spPr>
      </p:pic>
      <p:sp>
        <p:nvSpPr>
          <p:cNvPr id="331" name="Google Shape;331;p31"/>
          <p:cNvSpPr txBox="1"/>
          <p:nvPr/>
        </p:nvSpPr>
        <p:spPr>
          <a:xfrm>
            <a:off x="7455450" y="4157725"/>
            <a:ext cx="886500" cy="35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Lato"/>
                <a:ea typeface="Lato"/>
                <a:cs typeface="Lato"/>
                <a:sym typeface="Lato"/>
              </a:rPr>
              <a:t>Flask</a:t>
            </a:r>
            <a:endParaRPr b="1" sz="1500">
              <a:solidFill>
                <a:schemeClr val="dk2"/>
              </a:solidFill>
              <a:latin typeface="Lato"/>
              <a:ea typeface="Lato"/>
              <a:cs typeface="Lato"/>
              <a:sym typeface="Lato"/>
            </a:endParaRPr>
          </a:p>
        </p:txBody>
      </p:sp>
      <p:sp>
        <p:nvSpPr>
          <p:cNvPr id="332" name="Google Shape;332;p31"/>
          <p:cNvSpPr txBox="1"/>
          <p:nvPr/>
        </p:nvSpPr>
        <p:spPr>
          <a:xfrm>
            <a:off x="2565225" y="2625200"/>
            <a:ext cx="754500" cy="53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Lato"/>
                <a:ea typeface="Lato"/>
                <a:cs typeface="Lato"/>
                <a:sym typeface="Lato"/>
              </a:rPr>
              <a:t>Keras</a:t>
            </a:r>
            <a:endParaRPr b="1" sz="1500">
              <a:solidFill>
                <a:schemeClr val="dk2"/>
              </a:solidFill>
              <a:latin typeface="Lato"/>
              <a:ea typeface="Lato"/>
              <a:cs typeface="Lato"/>
              <a:sym typeface="Lato"/>
            </a:endParaRPr>
          </a:p>
        </p:txBody>
      </p:sp>
      <p:sp>
        <p:nvSpPr>
          <p:cNvPr id="333" name="Google Shape;333;p31"/>
          <p:cNvSpPr txBox="1"/>
          <p:nvPr/>
        </p:nvSpPr>
        <p:spPr>
          <a:xfrm>
            <a:off x="1849316" y="3909100"/>
            <a:ext cx="1370100" cy="72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Lato"/>
                <a:ea typeface="Lato"/>
                <a:cs typeface="Lato"/>
                <a:sym typeface="Lato"/>
              </a:rPr>
              <a:t>Sklearn</a:t>
            </a:r>
            <a:endParaRPr b="1" sz="1500">
              <a:solidFill>
                <a:schemeClr val="dk2"/>
              </a:solidFill>
              <a:latin typeface="Lato"/>
              <a:ea typeface="Lato"/>
              <a:cs typeface="Lato"/>
              <a:sym typeface="Lato"/>
            </a:endParaRPr>
          </a:p>
        </p:txBody>
      </p:sp>
      <p:sp>
        <p:nvSpPr>
          <p:cNvPr id="334" name="Google Shape;334;p31"/>
          <p:cNvSpPr txBox="1"/>
          <p:nvPr/>
        </p:nvSpPr>
        <p:spPr>
          <a:xfrm>
            <a:off x="3355029" y="3950225"/>
            <a:ext cx="1370100" cy="72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Lato"/>
                <a:ea typeface="Lato"/>
                <a:cs typeface="Lato"/>
                <a:sym typeface="Lato"/>
              </a:rPr>
              <a:t>Pandas</a:t>
            </a:r>
            <a:endParaRPr b="1" sz="1500">
              <a:solidFill>
                <a:schemeClr val="dk2"/>
              </a:solidFill>
              <a:latin typeface="Lato"/>
              <a:ea typeface="Lato"/>
              <a:cs typeface="Lato"/>
              <a:sym typeface="Lato"/>
            </a:endParaRPr>
          </a:p>
        </p:txBody>
      </p:sp>
      <p:sp>
        <p:nvSpPr>
          <p:cNvPr id="335" name="Google Shape;335;p31"/>
          <p:cNvSpPr txBox="1"/>
          <p:nvPr/>
        </p:nvSpPr>
        <p:spPr>
          <a:xfrm>
            <a:off x="3784691" y="2529650"/>
            <a:ext cx="1370100" cy="72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Lato"/>
                <a:ea typeface="Lato"/>
                <a:cs typeface="Lato"/>
                <a:sym typeface="Lato"/>
              </a:rPr>
              <a:t>Librosa</a:t>
            </a:r>
            <a:endParaRPr b="1" sz="1500">
              <a:solidFill>
                <a:schemeClr val="dk2"/>
              </a:solidFill>
              <a:latin typeface="Lato"/>
              <a:ea typeface="Lato"/>
              <a:cs typeface="Lato"/>
              <a:sym typeface="Lato"/>
            </a:endParaRPr>
          </a:p>
        </p:txBody>
      </p:sp>
      <p:sp>
        <p:nvSpPr>
          <p:cNvPr id="336" name="Google Shape;336;p31"/>
          <p:cNvSpPr txBox="1"/>
          <p:nvPr/>
        </p:nvSpPr>
        <p:spPr>
          <a:xfrm>
            <a:off x="836941" y="2529650"/>
            <a:ext cx="1370100" cy="72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Lato"/>
                <a:ea typeface="Lato"/>
                <a:cs typeface="Lato"/>
                <a:sym typeface="Lato"/>
              </a:rPr>
              <a:t>Tensorflow</a:t>
            </a:r>
            <a:endParaRPr b="1" sz="1500">
              <a:solidFill>
                <a:schemeClr val="dk2"/>
              </a:solidFill>
              <a:latin typeface="Lato"/>
              <a:ea typeface="Lato"/>
              <a:cs typeface="Lato"/>
              <a:sym typeface="Lato"/>
            </a:endParaRPr>
          </a:p>
        </p:txBody>
      </p:sp>
      <p:sp>
        <p:nvSpPr>
          <p:cNvPr id="337" name="Google Shape;337;p31"/>
          <p:cNvSpPr txBox="1"/>
          <p:nvPr/>
        </p:nvSpPr>
        <p:spPr>
          <a:xfrm>
            <a:off x="357791" y="3909100"/>
            <a:ext cx="1370100" cy="72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Lato"/>
                <a:ea typeface="Lato"/>
                <a:cs typeface="Lato"/>
                <a:sym typeface="Lato"/>
              </a:rPr>
              <a:t>Numpy</a:t>
            </a:r>
            <a:endParaRPr b="1" sz="1500">
              <a:solidFill>
                <a:schemeClr val="dk2"/>
              </a:solidFill>
              <a:latin typeface="Lato"/>
              <a:ea typeface="Lato"/>
              <a:cs typeface="Lato"/>
              <a:sym typeface="Lato"/>
            </a:endParaRPr>
          </a:p>
        </p:txBody>
      </p:sp>
      <p:sp>
        <p:nvSpPr>
          <p:cNvPr id="338" name="Google Shape;338;p31"/>
          <p:cNvSpPr txBox="1"/>
          <p:nvPr/>
        </p:nvSpPr>
        <p:spPr>
          <a:xfrm>
            <a:off x="5018791" y="4026425"/>
            <a:ext cx="1370100" cy="72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500">
              <a:solidFill>
                <a:schemeClr val="dk2"/>
              </a:solidFill>
              <a:latin typeface="Lato"/>
              <a:ea typeface="Lato"/>
              <a:cs typeface="Lato"/>
              <a:sym typeface="Lato"/>
            </a:endParaRPr>
          </a:p>
        </p:txBody>
      </p:sp>
      <p:sp>
        <p:nvSpPr>
          <p:cNvPr id="339" name="Google Shape;339;p31"/>
          <p:cNvSpPr txBox="1"/>
          <p:nvPr/>
        </p:nvSpPr>
        <p:spPr>
          <a:xfrm>
            <a:off x="6732450" y="2694400"/>
            <a:ext cx="1370100" cy="44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Lato"/>
                <a:ea typeface="Lato"/>
                <a:cs typeface="Lato"/>
                <a:sym typeface="Lato"/>
              </a:rPr>
              <a:t>Pickle</a:t>
            </a:r>
            <a:endParaRPr b="1" sz="1500">
              <a:solidFill>
                <a:schemeClr val="dk2"/>
              </a:solidFill>
              <a:latin typeface="Lato"/>
              <a:ea typeface="Lato"/>
              <a:cs typeface="Lato"/>
              <a:sym typeface="Lato"/>
            </a:endParaRPr>
          </a:p>
        </p:txBody>
      </p:sp>
      <p:sp>
        <p:nvSpPr>
          <p:cNvPr id="340" name="Google Shape;340;p31"/>
          <p:cNvSpPr txBox="1"/>
          <p:nvPr/>
        </p:nvSpPr>
        <p:spPr>
          <a:xfrm>
            <a:off x="5301404" y="2529638"/>
            <a:ext cx="1370100" cy="72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Lato"/>
                <a:ea typeface="Lato"/>
                <a:cs typeface="Lato"/>
                <a:sym typeface="Lato"/>
              </a:rPr>
              <a:t>Hdf</a:t>
            </a:r>
            <a:endParaRPr b="1" sz="1500">
              <a:solidFill>
                <a:schemeClr val="dk2"/>
              </a:solidFill>
              <a:latin typeface="Lato"/>
              <a:ea typeface="Lato"/>
              <a:cs typeface="Lato"/>
              <a:sym typeface="Lato"/>
            </a:endParaRPr>
          </a:p>
        </p:txBody>
      </p:sp>
      <p:sp>
        <p:nvSpPr>
          <p:cNvPr id="341" name="Google Shape;341;p31"/>
          <p:cNvSpPr txBox="1"/>
          <p:nvPr/>
        </p:nvSpPr>
        <p:spPr>
          <a:xfrm>
            <a:off x="4872654" y="3961688"/>
            <a:ext cx="1370100" cy="72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Lato"/>
                <a:ea typeface="Lato"/>
                <a:cs typeface="Lato"/>
                <a:sym typeface="Lato"/>
              </a:rPr>
              <a:t>Matplotlib</a:t>
            </a:r>
            <a:endParaRPr b="1" sz="1500">
              <a:solidFill>
                <a:schemeClr val="dk2"/>
              </a:solidFill>
              <a:latin typeface="Lato"/>
              <a:ea typeface="Lato"/>
              <a:cs typeface="Lato"/>
              <a:sym typeface="Lato"/>
            </a:endParaRPr>
          </a:p>
        </p:txBody>
      </p:sp>
      <p:pic>
        <p:nvPicPr>
          <p:cNvPr id="342" name="Google Shape;342;p31"/>
          <p:cNvPicPr preferRelativeResize="0"/>
          <p:nvPr/>
        </p:nvPicPr>
        <p:blipFill>
          <a:blip r:embed="rId13">
            <a:alphaModFix/>
          </a:blip>
          <a:stretch>
            <a:fillRect/>
          </a:stretch>
        </p:blipFill>
        <p:spPr>
          <a:xfrm>
            <a:off x="6449262" y="3343725"/>
            <a:ext cx="754350" cy="754350"/>
          </a:xfrm>
          <a:prstGeom prst="rect">
            <a:avLst/>
          </a:prstGeom>
          <a:noFill/>
          <a:ln>
            <a:noFill/>
          </a:ln>
        </p:spPr>
      </p:pic>
      <p:sp>
        <p:nvSpPr>
          <p:cNvPr id="343" name="Google Shape;343;p31"/>
          <p:cNvSpPr txBox="1"/>
          <p:nvPr/>
        </p:nvSpPr>
        <p:spPr>
          <a:xfrm>
            <a:off x="5301400" y="4111800"/>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2"/>
                </a:solidFill>
                <a:latin typeface="Lato"/>
                <a:ea typeface="Lato"/>
                <a:cs typeface="Lato"/>
                <a:sym typeface="Lato"/>
              </a:rPr>
              <a:t>PRO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2"/>
          <p:cNvSpPr/>
          <p:nvPr/>
        </p:nvSpPr>
        <p:spPr>
          <a:xfrm>
            <a:off x="1990284" y="1887485"/>
            <a:ext cx="1395300" cy="655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 name="Google Shape;349;p32"/>
          <p:cNvSpPr/>
          <p:nvPr/>
        </p:nvSpPr>
        <p:spPr>
          <a:xfrm>
            <a:off x="3804300" y="1887485"/>
            <a:ext cx="1395300" cy="655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32"/>
          <p:cNvSpPr/>
          <p:nvPr/>
        </p:nvSpPr>
        <p:spPr>
          <a:xfrm>
            <a:off x="5600328" y="1887485"/>
            <a:ext cx="1395300" cy="655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32"/>
          <p:cNvSpPr/>
          <p:nvPr/>
        </p:nvSpPr>
        <p:spPr>
          <a:xfrm>
            <a:off x="206742" y="1887485"/>
            <a:ext cx="1395300" cy="655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p32"/>
          <p:cNvSpPr/>
          <p:nvPr/>
        </p:nvSpPr>
        <p:spPr>
          <a:xfrm>
            <a:off x="1855572" y="1784824"/>
            <a:ext cx="1395300" cy="655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3" name="Google Shape;353;p32"/>
          <p:cNvSpPr/>
          <p:nvPr/>
        </p:nvSpPr>
        <p:spPr>
          <a:xfrm>
            <a:off x="3669588" y="1784824"/>
            <a:ext cx="1395300" cy="655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 name="Google Shape;354;p32"/>
          <p:cNvSpPr/>
          <p:nvPr/>
        </p:nvSpPr>
        <p:spPr>
          <a:xfrm>
            <a:off x="5482653" y="1784813"/>
            <a:ext cx="1395300" cy="655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 name="Google Shape;355;p32"/>
          <p:cNvSpPr/>
          <p:nvPr/>
        </p:nvSpPr>
        <p:spPr>
          <a:xfrm>
            <a:off x="72030" y="1784824"/>
            <a:ext cx="1395300" cy="655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 name="Google Shape;356;p32"/>
          <p:cNvSpPr txBox="1"/>
          <p:nvPr>
            <p:ph type="title"/>
          </p:nvPr>
        </p:nvSpPr>
        <p:spPr>
          <a:xfrm>
            <a:off x="2462275" y="539975"/>
            <a:ext cx="77040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900"/>
              <a:t>workflow</a:t>
            </a:r>
            <a:endParaRPr sz="2900"/>
          </a:p>
          <a:p>
            <a:pPr indent="0" lvl="0" marL="0" rtl="0" algn="ctr">
              <a:spcBef>
                <a:spcPts val="0"/>
              </a:spcBef>
              <a:spcAft>
                <a:spcPts val="0"/>
              </a:spcAft>
              <a:buNone/>
            </a:pPr>
            <a:r>
              <a:t/>
            </a:r>
            <a:endParaRPr sz="2600"/>
          </a:p>
        </p:txBody>
      </p:sp>
      <p:sp>
        <p:nvSpPr>
          <p:cNvPr id="357" name="Google Shape;357;p32"/>
          <p:cNvSpPr txBox="1"/>
          <p:nvPr/>
        </p:nvSpPr>
        <p:spPr>
          <a:xfrm>
            <a:off x="69025" y="1867478"/>
            <a:ext cx="1395300" cy="48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Roboto Condensed"/>
                <a:ea typeface="Roboto Condensed"/>
                <a:cs typeface="Roboto Condensed"/>
                <a:sym typeface="Roboto Condensed"/>
              </a:rPr>
              <a:t>Data </a:t>
            </a:r>
            <a:endParaRPr b="1">
              <a:solidFill>
                <a:schemeClr val="dk2"/>
              </a:solidFill>
              <a:latin typeface="Roboto Condensed"/>
              <a:ea typeface="Roboto Condensed"/>
              <a:cs typeface="Roboto Condensed"/>
              <a:sym typeface="Roboto Condensed"/>
            </a:endParaRPr>
          </a:p>
        </p:txBody>
      </p:sp>
      <p:sp>
        <p:nvSpPr>
          <p:cNvPr id="358" name="Google Shape;358;p32"/>
          <p:cNvSpPr txBox="1"/>
          <p:nvPr/>
        </p:nvSpPr>
        <p:spPr>
          <a:xfrm>
            <a:off x="1870820" y="1845278"/>
            <a:ext cx="1395300" cy="48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Roboto Condensed"/>
                <a:ea typeface="Roboto Condensed"/>
                <a:cs typeface="Roboto Condensed"/>
                <a:sym typeface="Roboto Condensed"/>
              </a:rPr>
              <a:t>Data P</a:t>
            </a:r>
            <a:r>
              <a:rPr b="1" lang="en">
                <a:solidFill>
                  <a:schemeClr val="dk2"/>
                </a:solidFill>
                <a:latin typeface="Roboto Condensed"/>
                <a:ea typeface="Roboto Condensed"/>
                <a:cs typeface="Roboto Condensed"/>
                <a:sym typeface="Roboto Condensed"/>
              </a:rPr>
              <a:t>reprocessing</a:t>
            </a:r>
            <a:endParaRPr b="1">
              <a:solidFill>
                <a:schemeClr val="dk2"/>
              </a:solidFill>
              <a:latin typeface="Roboto Condensed"/>
              <a:ea typeface="Roboto Condensed"/>
              <a:cs typeface="Roboto Condensed"/>
              <a:sym typeface="Roboto Condensed"/>
            </a:endParaRPr>
          </a:p>
        </p:txBody>
      </p:sp>
      <p:sp>
        <p:nvSpPr>
          <p:cNvPr id="359" name="Google Shape;359;p32"/>
          <p:cNvSpPr txBox="1"/>
          <p:nvPr/>
        </p:nvSpPr>
        <p:spPr>
          <a:xfrm>
            <a:off x="5512657" y="1867142"/>
            <a:ext cx="1395300" cy="48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Roboto Condensed"/>
                <a:ea typeface="Roboto Condensed"/>
                <a:cs typeface="Roboto Condensed"/>
                <a:sym typeface="Roboto Condensed"/>
              </a:rPr>
              <a:t>Data Preprocessing</a:t>
            </a:r>
            <a:endParaRPr sz="2400">
              <a:solidFill>
                <a:schemeClr val="dk2"/>
              </a:solidFill>
              <a:latin typeface="Rubik Mono One"/>
              <a:ea typeface="Rubik Mono One"/>
              <a:cs typeface="Rubik Mono One"/>
              <a:sym typeface="Rubik Mono One"/>
            </a:endParaRPr>
          </a:p>
        </p:txBody>
      </p:sp>
      <p:sp>
        <p:nvSpPr>
          <p:cNvPr id="360" name="Google Shape;360;p32"/>
          <p:cNvSpPr txBox="1"/>
          <p:nvPr/>
        </p:nvSpPr>
        <p:spPr>
          <a:xfrm>
            <a:off x="3678089" y="1867478"/>
            <a:ext cx="1395300" cy="48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Roboto Condensed"/>
                <a:ea typeface="Roboto Condensed"/>
                <a:cs typeface="Roboto Condensed"/>
                <a:sym typeface="Roboto Condensed"/>
              </a:rPr>
              <a:t>Modeling</a:t>
            </a:r>
            <a:endParaRPr b="1">
              <a:solidFill>
                <a:schemeClr val="dk2"/>
              </a:solidFill>
              <a:latin typeface="Roboto Condensed"/>
              <a:ea typeface="Roboto Condensed"/>
              <a:cs typeface="Roboto Condensed"/>
              <a:sym typeface="Roboto Condensed"/>
            </a:endParaRPr>
          </a:p>
        </p:txBody>
      </p:sp>
      <p:cxnSp>
        <p:nvCxnSpPr>
          <p:cNvPr id="361" name="Google Shape;361;p32"/>
          <p:cNvCxnSpPr/>
          <p:nvPr/>
        </p:nvCxnSpPr>
        <p:spPr>
          <a:xfrm>
            <a:off x="503775" y="2642038"/>
            <a:ext cx="7695000" cy="4800"/>
          </a:xfrm>
          <a:prstGeom prst="straightConnector1">
            <a:avLst/>
          </a:prstGeom>
          <a:noFill/>
          <a:ln cap="flat" cmpd="sng" w="19050">
            <a:solidFill>
              <a:schemeClr val="dk2"/>
            </a:solidFill>
            <a:prstDash val="solid"/>
            <a:round/>
            <a:headEnd len="med" w="med" type="none"/>
            <a:tailEnd len="med" w="med" type="none"/>
          </a:ln>
        </p:spPr>
      </p:cxnSp>
      <p:grpSp>
        <p:nvGrpSpPr>
          <p:cNvPr id="362" name="Google Shape;362;p32"/>
          <p:cNvGrpSpPr/>
          <p:nvPr/>
        </p:nvGrpSpPr>
        <p:grpSpPr>
          <a:xfrm>
            <a:off x="519050" y="2396750"/>
            <a:ext cx="495250" cy="502375"/>
            <a:chOff x="1292175" y="2107275"/>
            <a:chExt cx="495250" cy="502375"/>
          </a:xfrm>
        </p:grpSpPr>
        <p:sp>
          <p:nvSpPr>
            <p:cNvPr id="363" name="Google Shape;363;p32"/>
            <p:cNvSpPr/>
            <p:nvPr/>
          </p:nvSpPr>
          <p:spPr>
            <a:xfrm>
              <a:off x="1337425" y="2159650"/>
              <a:ext cx="450000" cy="450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2"/>
            <p:cNvSpPr/>
            <p:nvPr/>
          </p:nvSpPr>
          <p:spPr>
            <a:xfrm>
              <a:off x="1292175" y="2107275"/>
              <a:ext cx="450000" cy="450000"/>
            </a:xfrm>
            <a:prstGeom prst="ellipse">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32"/>
          <p:cNvGrpSpPr/>
          <p:nvPr/>
        </p:nvGrpSpPr>
        <p:grpSpPr>
          <a:xfrm>
            <a:off x="2284925" y="2390850"/>
            <a:ext cx="495250" cy="502375"/>
            <a:chOff x="1292175" y="2107275"/>
            <a:chExt cx="495250" cy="502375"/>
          </a:xfrm>
        </p:grpSpPr>
        <p:sp>
          <p:nvSpPr>
            <p:cNvPr id="366" name="Google Shape;366;p32"/>
            <p:cNvSpPr/>
            <p:nvPr/>
          </p:nvSpPr>
          <p:spPr>
            <a:xfrm>
              <a:off x="1337425" y="2159650"/>
              <a:ext cx="450000" cy="450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2"/>
            <p:cNvSpPr/>
            <p:nvPr/>
          </p:nvSpPr>
          <p:spPr>
            <a:xfrm>
              <a:off x="1292175" y="2107275"/>
              <a:ext cx="450000" cy="450000"/>
            </a:xfrm>
            <a:prstGeom prst="ellipse">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32"/>
          <p:cNvGrpSpPr/>
          <p:nvPr/>
        </p:nvGrpSpPr>
        <p:grpSpPr>
          <a:xfrm>
            <a:off x="4119138" y="2390825"/>
            <a:ext cx="495250" cy="502375"/>
            <a:chOff x="1292175" y="2107275"/>
            <a:chExt cx="495250" cy="502375"/>
          </a:xfrm>
        </p:grpSpPr>
        <p:sp>
          <p:nvSpPr>
            <p:cNvPr id="369" name="Google Shape;369;p32"/>
            <p:cNvSpPr/>
            <p:nvPr/>
          </p:nvSpPr>
          <p:spPr>
            <a:xfrm>
              <a:off x="1337425" y="2159650"/>
              <a:ext cx="450000" cy="450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p:nvPr/>
          </p:nvSpPr>
          <p:spPr>
            <a:xfrm>
              <a:off x="1292175" y="2107275"/>
              <a:ext cx="450000" cy="450000"/>
            </a:xfrm>
            <a:prstGeom prst="ellipse">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32"/>
          <p:cNvGrpSpPr/>
          <p:nvPr/>
        </p:nvGrpSpPr>
        <p:grpSpPr>
          <a:xfrm>
            <a:off x="5958425" y="2390825"/>
            <a:ext cx="495250" cy="502375"/>
            <a:chOff x="1292175" y="2107275"/>
            <a:chExt cx="495250" cy="502375"/>
          </a:xfrm>
        </p:grpSpPr>
        <p:sp>
          <p:nvSpPr>
            <p:cNvPr id="372" name="Google Shape;372;p32"/>
            <p:cNvSpPr/>
            <p:nvPr/>
          </p:nvSpPr>
          <p:spPr>
            <a:xfrm>
              <a:off x="1337425" y="2159650"/>
              <a:ext cx="450000" cy="450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a:off x="1292175" y="2107275"/>
              <a:ext cx="450000" cy="450000"/>
            </a:xfrm>
            <a:prstGeom prst="ellipse">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32"/>
          <p:cNvSpPr/>
          <p:nvPr/>
        </p:nvSpPr>
        <p:spPr>
          <a:xfrm>
            <a:off x="7456928" y="1887485"/>
            <a:ext cx="1395300" cy="655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 name="Google Shape;375;p32"/>
          <p:cNvSpPr/>
          <p:nvPr/>
        </p:nvSpPr>
        <p:spPr>
          <a:xfrm>
            <a:off x="7949650" y="2449150"/>
            <a:ext cx="450000" cy="450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2"/>
              </a:solidFill>
              <a:latin typeface="Roboto Condensed"/>
              <a:ea typeface="Roboto Condensed"/>
              <a:cs typeface="Roboto Condensed"/>
              <a:sym typeface="Roboto Condensed"/>
            </a:endParaRPr>
          </a:p>
        </p:txBody>
      </p:sp>
      <p:sp>
        <p:nvSpPr>
          <p:cNvPr id="376" name="Google Shape;376;p32"/>
          <p:cNvSpPr/>
          <p:nvPr/>
        </p:nvSpPr>
        <p:spPr>
          <a:xfrm>
            <a:off x="7347191" y="1784813"/>
            <a:ext cx="1395300" cy="655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p32"/>
          <p:cNvSpPr/>
          <p:nvPr/>
        </p:nvSpPr>
        <p:spPr>
          <a:xfrm>
            <a:off x="7909500" y="2384863"/>
            <a:ext cx="450000" cy="450000"/>
          </a:xfrm>
          <a:prstGeom prst="ellipse">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2"/>
              </a:solidFill>
              <a:latin typeface="Roboto Condensed"/>
              <a:ea typeface="Roboto Condensed"/>
              <a:cs typeface="Roboto Condensed"/>
              <a:sym typeface="Roboto Condensed"/>
            </a:endParaRPr>
          </a:p>
        </p:txBody>
      </p:sp>
      <p:sp>
        <p:nvSpPr>
          <p:cNvPr id="378" name="Google Shape;378;p32"/>
          <p:cNvSpPr txBox="1"/>
          <p:nvPr/>
        </p:nvSpPr>
        <p:spPr>
          <a:xfrm>
            <a:off x="7432357" y="1867142"/>
            <a:ext cx="1395300" cy="48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Roboto Condensed"/>
                <a:ea typeface="Roboto Condensed"/>
                <a:cs typeface="Roboto Condensed"/>
                <a:sym typeface="Roboto Condensed"/>
              </a:rPr>
              <a:t>Audio Augmentation</a:t>
            </a:r>
            <a:endParaRPr sz="2400">
              <a:solidFill>
                <a:schemeClr val="dk2"/>
              </a:solidFill>
              <a:latin typeface="Rubik Mono One"/>
              <a:ea typeface="Rubik Mono One"/>
              <a:cs typeface="Rubik Mono One"/>
              <a:sym typeface="Rubik Mono One"/>
            </a:endParaRPr>
          </a:p>
        </p:txBody>
      </p:sp>
      <p:sp>
        <p:nvSpPr>
          <p:cNvPr id="379" name="Google Shape;379;p32"/>
          <p:cNvSpPr/>
          <p:nvPr/>
        </p:nvSpPr>
        <p:spPr>
          <a:xfrm>
            <a:off x="2092659" y="3347535"/>
            <a:ext cx="1395300" cy="655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 name="Google Shape;380;p32"/>
          <p:cNvSpPr/>
          <p:nvPr/>
        </p:nvSpPr>
        <p:spPr>
          <a:xfrm>
            <a:off x="3906675" y="3347535"/>
            <a:ext cx="1395300" cy="655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32"/>
          <p:cNvSpPr/>
          <p:nvPr/>
        </p:nvSpPr>
        <p:spPr>
          <a:xfrm>
            <a:off x="5855103" y="3347535"/>
            <a:ext cx="1395300" cy="655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 name="Google Shape;382;p32"/>
          <p:cNvSpPr/>
          <p:nvPr/>
        </p:nvSpPr>
        <p:spPr>
          <a:xfrm>
            <a:off x="309117" y="3347535"/>
            <a:ext cx="1395300" cy="655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 name="Google Shape;383;p32"/>
          <p:cNvSpPr/>
          <p:nvPr/>
        </p:nvSpPr>
        <p:spPr>
          <a:xfrm>
            <a:off x="1957947" y="3244874"/>
            <a:ext cx="1395300" cy="655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 name="Google Shape;384;p32"/>
          <p:cNvSpPr/>
          <p:nvPr/>
        </p:nvSpPr>
        <p:spPr>
          <a:xfrm>
            <a:off x="3777438" y="3244549"/>
            <a:ext cx="1395300" cy="655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 name="Google Shape;385;p32"/>
          <p:cNvSpPr/>
          <p:nvPr/>
        </p:nvSpPr>
        <p:spPr>
          <a:xfrm>
            <a:off x="5720691" y="3244538"/>
            <a:ext cx="1395300" cy="655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6" name="Google Shape;386;p32"/>
          <p:cNvSpPr/>
          <p:nvPr/>
        </p:nvSpPr>
        <p:spPr>
          <a:xfrm>
            <a:off x="174405" y="3244874"/>
            <a:ext cx="1395300" cy="655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 name="Google Shape;387;p32"/>
          <p:cNvSpPr txBox="1"/>
          <p:nvPr/>
        </p:nvSpPr>
        <p:spPr>
          <a:xfrm>
            <a:off x="171400" y="3327528"/>
            <a:ext cx="1395300" cy="48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Roboto Condensed"/>
                <a:ea typeface="Roboto Condensed"/>
                <a:cs typeface="Roboto Condensed"/>
                <a:sym typeface="Roboto Condensed"/>
              </a:rPr>
              <a:t>Padding</a:t>
            </a:r>
            <a:endParaRPr b="1">
              <a:solidFill>
                <a:schemeClr val="dk2"/>
              </a:solidFill>
              <a:latin typeface="Roboto Condensed"/>
              <a:ea typeface="Roboto Condensed"/>
              <a:cs typeface="Roboto Condensed"/>
              <a:sym typeface="Roboto Condensed"/>
            </a:endParaRPr>
          </a:p>
        </p:txBody>
      </p:sp>
      <p:sp>
        <p:nvSpPr>
          <p:cNvPr id="388" name="Google Shape;388;p32"/>
          <p:cNvSpPr txBox="1"/>
          <p:nvPr/>
        </p:nvSpPr>
        <p:spPr>
          <a:xfrm>
            <a:off x="1975932" y="3327528"/>
            <a:ext cx="1395300" cy="48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Roboto Condensed"/>
                <a:ea typeface="Roboto Condensed"/>
                <a:cs typeface="Roboto Condensed"/>
                <a:sym typeface="Roboto Condensed"/>
              </a:rPr>
              <a:t>Data preprocessing</a:t>
            </a:r>
            <a:endParaRPr b="1">
              <a:solidFill>
                <a:schemeClr val="dk2"/>
              </a:solidFill>
              <a:latin typeface="Roboto Condensed"/>
              <a:ea typeface="Roboto Condensed"/>
              <a:cs typeface="Roboto Condensed"/>
              <a:sym typeface="Roboto Condensed"/>
            </a:endParaRPr>
          </a:p>
        </p:txBody>
      </p:sp>
      <p:sp>
        <p:nvSpPr>
          <p:cNvPr id="389" name="Google Shape;389;p32"/>
          <p:cNvSpPr txBox="1"/>
          <p:nvPr/>
        </p:nvSpPr>
        <p:spPr>
          <a:xfrm>
            <a:off x="5678132" y="3327192"/>
            <a:ext cx="1395300" cy="48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Roboto Condensed"/>
                <a:ea typeface="Roboto Condensed"/>
                <a:cs typeface="Roboto Condensed"/>
                <a:sym typeface="Roboto Condensed"/>
              </a:rPr>
              <a:t>Modeling</a:t>
            </a:r>
            <a:endParaRPr b="1">
              <a:solidFill>
                <a:schemeClr val="dk2"/>
              </a:solidFill>
              <a:latin typeface="Roboto Condensed"/>
              <a:ea typeface="Roboto Condensed"/>
              <a:cs typeface="Roboto Condensed"/>
              <a:sym typeface="Roboto Condensed"/>
            </a:endParaRPr>
          </a:p>
        </p:txBody>
      </p:sp>
      <p:cxnSp>
        <p:nvCxnSpPr>
          <p:cNvPr id="390" name="Google Shape;390;p32"/>
          <p:cNvCxnSpPr/>
          <p:nvPr/>
        </p:nvCxnSpPr>
        <p:spPr>
          <a:xfrm>
            <a:off x="527675" y="4189375"/>
            <a:ext cx="7695000" cy="4800"/>
          </a:xfrm>
          <a:prstGeom prst="straightConnector1">
            <a:avLst/>
          </a:prstGeom>
          <a:noFill/>
          <a:ln cap="flat" cmpd="sng" w="19050">
            <a:solidFill>
              <a:schemeClr val="dk2"/>
            </a:solidFill>
            <a:prstDash val="solid"/>
            <a:round/>
            <a:headEnd len="med" w="med" type="none"/>
            <a:tailEnd len="med" w="med" type="none"/>
          </a:ln>
        </p:spPr>
      </p:cxnSp>
      <p:grpSp>
        <p:nvGrpSpPr>
          <p:cNvPr id="391" name="Google Shape;391;p32"/>
          <p:cNvGrpSpPr/>
          <p:nvPr/>
        </p:nvGrpSpPr>
        <p:grpSpPr>
          <a:xfrm>
            <a:off x="621425" y="3873875"/>
            <a:ext cx="495250" cy="502375"/>
            <a:chOff x="1292175" y="2107275"/>
            <a:chExt cx="495250" cy="502375"/>
          </a:xfrm>
        </p:grpSpPr>
        <p:sp>
          <p:nvSpPr>
            <p:cNvPr id="392" name="Google Shape;392;p32"/>
            <p:cNvSpPr/>
            <p:nvPr/>
          </p:nvSpPr>
          <p:spPr>
            <a:xfrm>
              <a:off x="1337425" y="2159650"/>
              <a:ext cx="450000" cy="450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p:nvPr/>
          </p:nvSpPr>
          <p:spPr>
            <a:xfrm>
              <a:off x="1292175" y="2107275"/>
              <a:ext cx="450000" cy="450000"/>
            </a:xfrm>
            <a:prstGeom prst="ellipse">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32"/>
          <p:cNvGrpSpPr/>
          <p:nvPr/>
        </p:nvGrpSpPr>
        <p:grpSpPr>
          <a:xfrm>
            <a:off x="2407975" y="3873875"/>
            <a:ext cx="495250" cy="502375"/>
            <a:chOff x="1292175" y="2107275"/>
            <a:chExt cx="495250" cy="502375"/>
          </a:xfrm>
        </p:grpSpPr>
        <p:sp>
          <p:nvSpPr>
            <p:cNvPr id="395" name="Google Shape;395;p32"/>
            <p:cNvSpPr/>
            <p:nvPr/>
          </p:nvSpPr>
          <p:spPr>
            <a:xfrm>
              <a:off x="1337425" y="2159650"/>
              <a:ext cx="450000" cy="450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1292175" y="2107275"/>
              <a:ext cx="450000" cy="450000"/>
            </a:xfrm>
            <a:prstGeom prst="ellipse">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32"/>
          <p:cNvGrpSpPr/>
          <p:nvPr/>
        </p:nvGrpSpPr>
        <p:grpSpPr>
          <a:xfrm>
            <a:off x="4275200" y="3861988"/>
            <a:ext cx="495250" cy="502375"/>
            <a:chOff x="1292175" y="2107275"/>
            <a:chExt cx="495250" cy="502375"/>
          </a:xfrm>
        </p:grpSpPr>
        <p:sp>
          <p:nvSpPr>
            <p:cNvPr id="398" name="Google Shape;398;p32"/>
            <p:cNvSpPr/>
            <p:nvPr/>
          </p:nvSpPr>
          <p:spPr>
            <a:xfrm>
              <a:off x="1337425" y="2159650"/>
              <a:ext cx="450000" cy="450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p:nvPr/>
          </p:nvSpPr>
          <p:spPr>
            <a:xfrm>
              <a:off x="1292175" y="2107275"/>
              <a:ext cx="450000" cy="450000"/>
            </a:xfrm>
            <a:prstGeom prst="ellipse">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32"/>
          <p:cNvGrpSpPr/>
          <p:nvPr/>
        </p:nvGrpSpPr>
        <p:grpSpPr>
          <a:xfrm>
            <a:off x="6165375" y="3861988"/>
            <a:ext cx="495250" cy="502375"/>
            <a:chOff x="1292175" y="2107275"/>
            <a:chExt cx="495250" cy="502375"/>
          </a:xfrm>
        </p:grpSpPr>
        <p:sp>
          <p:nvSpPr>
            <p:cNvPr id="401" name="Google Shape;401;p32"/>
            <p:cNvSpPr/>
            <p:nvPr/>
          </p:nvSpPr>
          <p:spPr>
            <a:xfrm>
              <a:off x="1337425" y="2159650"/>
              <a:ext cx="450000" cy="450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p:cNvSpPr/>
            <p:nvPr/>
          </p:nvSpPr>
          <p:spPr>
            <a:xfrm>
              <a:off x="1292175" y="2107275"/>
              <a:ext cx="450000" cy="450000"/>
            </a:xfrm>
            <a:prstGeom prst="ellipse">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32"/>
          <p:cNvSpPr/>
          <p:nvPr/>
        </p:nvSpPr>
        <p:spPr>
          <a:xfrm>
            <a:off x="8110425" y="3888150"/>
            <a:ext cx="450000" cy="450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
          <p:cNvSpPr/>
          <p:nvPr/>
        </p:nvSpPr>
        <p:spPr>
          <a:xfrm>
            <a:off x="7711703" y="3347535"/>
            <a:ext cx="1395300" cy="655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 name="Google Shape;405;p32"/>
          <p:cNvSpPr txBox="1"/>
          <p:nvPr/>
        </p:nvSpPr>
        <p:spPr>
          <a:xfrm>
            <a:off x="7534732" y="3327192"/>
            <a:ext cx="1395300" cy="48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chemeClr val="dk2"/>
              </a:solidFill>
              <a:latin typeface="Rubik Mono One"/>
              <a:ea typeface="Rubik Mono One"/>
              <a:cs typeface="Rubik Mono One"/>
              <a:sym typeface="Rubik Mono One"/>
            </a:endParaRPr>
          </a:p>
        </p:txBody>
      </p:sp>
      <p:sp>
        <p:nvSpPr>
          <p:cNvPr id="406" name="Google Shape;406;p32"/>
          <p:cNvSpPr/>
          <p:nvPr/>
        </p:nvSpPr>
        <p:spPr>
          <a:xfrm>
            <a:off x="7577291" y="3244538"/>
            <a:ext cx="1395300" cy="655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2"/>
                </a:solidFill>
                <a:latin typeface="Roboto Condensed"/>
                <a:ea typeface="Roboto Condensed"/>
                <a:cs typeface="Roboto Condensed"/>
                <a:sym typeface="Roboto Condensed"/>
              </a:rPr>
              <a:t>Model Deployment</a:t>
            </a:r>
            <a:endParaRPr b="1">
              <a:solidFill>
                <a:schemeClr val="dk2"/>
              </a:solidFill>
              <a:latin typeface="Roboto Condensed"/>
              <a:ea typeface="Roboto Condensed"/>
              <a:cs typeface="Roboto Condensed"/>
              <a:sym typeface="Roboto Condensed"/>
            </a:endParaRPr>
          </a:p>
        </p:txBody>
      </p:sp>
      <p:sp>
        <p:nvSpPr>
          <p:cNvPr id="407" name="Google Shape;407;p32"/>
          <p:cNvSpPr/>
          <p:nvPr/>
        </p:nvSpPr>
        <p:spPr>
          <a:xfrm>
            <a:off x="8070275" y="3823863"/>
            <a:ext cx="450000" cy="450000"/>
          </a:xfrm>
          <a:prstGeom prst="ellipse">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txBox="1"/>
          <p:nvPr/>
        </p:nvSpPr>
        <p:spPr>
          <a:xfrm>
            <a:off x="3777457" y="3296341"/>
            <a:ext cx="1395300" cy="48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Roboto Condensed"/>
                <a:ea typeface="Roboto Condensed"/>
                <a:cs typeface="Roboto Condensed"/>
                <a:sym typeface="Roboto Condensed"/>
              </a:rPr>
              <a:t>Data preprocessing</a:t>
            </a:r>
            <a:endParaRPr b="1">
              <a:solidFill>
                <a:schemeClr val="dk2"/>
              </a:solidFill>
              <a:latin typeface="Roboto Condensed"/>
              <a:ea typeface="Roboto Condensed"/>
              <a:cs typeface="Roboto Condensed"/>
              <a:sym typeface="Roboto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3"/>
          <p:cNvSpPr txBox="1"/>
          <p:nvPr/>
        </p:nvSpPr>
        <p:spPr>
          <a:xfrm>
            <a:off x="2866150" y="138525"/>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2"/>
                </a:solidFill>
                <a:latin typeface="Rubik Mono One"/>
                <a:ea typeface="Rubik Mono One"/>
                <a:cs typeface="Rubik Mono One"/>
                <a:sym typeface="Rubik Mono One"/>
              </a:rPr>
              <a:t>Data Story</a:t>
            </a:r>
            <a:endParaRPr sz="2400">
              <a:solidFill>
                <a:schemeClr val="dk2"/>
              </a:solidFill>
              <a:latin typeface="Rubik Mono One"/>
              <a:ea typeface="Rubik Mono One"/>
              <a:cs typeface="Rubik Mono One"/>
              <a:sym typeface="Rubik Mono One"/>
            </a:endParaRPr>
          </a:p>
        </p:txBody>
      </p:sp>
      <p:sp>
        <p:nvSpPr>
          <p:cNvPr id="414" name="Google Shape;414;p33"/>
          <p:cNvSpPr/>
          <p:nvPr/>
        </p:nvSpPr>
        <p:spPr>
          <a:xfrm>
            <a:off x="1557000" y="1241763"/>
            <a:ext cx="1091400" cy="9288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grpSp>
        <p:nvGrpSpPr>
          <p:cNvPr id="415" name="Google Shape;415;p33"/>
          <p:cNvGrpSpPr/>
          <p:nvPr/>
        </p:nvGrpSpPr>
        <p:grpSpPr>
          <a:xfrm>
            <a:off x="1787617" y="1328151"/>
            <a:ext cx="630003" cy="756080"/>
            <a:chOff x="-6329875" y="3992050"/>
            <a:chExt cx="291425" cy="291450"/>
          </a:xfrm>
        </p:grpSpPr>
        <p:sp>
          <p:nvSpPr>
            <p:cNvPr id="416" name="Google Shape;416;p3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417" name="Google Shape;417;p3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418" name="Google Shape;418;p3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419" name="Google Shape;419;p3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grpSp>
      <p:sp>
        <p:nvSpPr>
          <p:cNvPr id="420" name="Google Shape;420;p33"/>
          <p:cNvSpPr txBox="1"/>
          <p:nvPr/>
        </p:nvSpPr>
        <p:spPr>
          <a:xfrm>
            <a:off x="441150" y="2218513"/>
            <a:ext cx="3588900" cy="369300"/>
          </a:xfrm>
          <a:prstGeom prst="rect">
            <a:avLst/>
          </a:prstGeom>
          <a:noFill/>
          <a:ln>
            <a:noFill/>
          </a:ln>
        </p:spPr>
        <p:txBody>
          <a:bodyPr anchorCtr="0" anchor="t" bIns="91425" lIns="91425" spcFirstLastPara="1" rIns="91425" wrap="square" tIns="91425">
            <a:spAutoFit/>
          </a:bodyPr>
          <a:lstStyle/>
          <a:p>
            <a:pPr indent="0" lvl="0" marL="0" marR="245595" rtl="0" algn="ctr">
              <a:spcBef>
                <a:spcPts val="0"/>
              </a:spcBef>
              <a:spcAft>
                <a:spcPts val="0"/>
              </a:spcAft>
              <a:buNone/>
            </a:pPr>
            <a:r>
              <a:rPr b="1" lang="en" sz="1200">
                <a:solidFill>
                  <a:schemeClr val="dk2"/>
                </a:solidFill>
                <a:latin typeface="Lato"/>
                <a:ea typeface="Lato"/>
                <a:cs typeface="Lato"/>
                <a:sym typeface="Lato"/>
              </a:rPr>
              <a:t>From kaggel</a:t>
            </a:r>
            <a:endParaRPr/>
          </a:p>
        </p:txBody>
      </p:sp>
      <p:sp>
        <p:nvSpPr>
          <p:cNvPr id="421" name="Google Shape;421;p33"/>
          <p:cNvSpPr txBox="1"/>
          <p:nvPr/>
        </p:nvSpPr>
        <p:spPr>
          <a:xfrm>
            <a:off x="1273275" y="2635775"/>
            <a:ext cx="3000000" cy="2355000"/>
          </a:xfrm>
          <a:prstGeom prst="rect">
            <a:avLst/>
          </a:prstGeom>
          <a:noFill/>
          <a:ln>
            <a:noFill/>
          </a:ln>
        </p:spPr>
        <p:txBody>
          <a:bodyPr anchorCtr="0" anchor="t" bIns="91425" lIns="91425" spcFirstLastPara="1" rIns="91425" wrap="square" tIns="91425">
            <a:spAutoFit/>
          </a:bodyPr>
          <a:lstStyle/>
          <a:p>
            <a:pPr indent="0" lvl="0" marL="0" marR="245595" rtl="0" algn="l">
              <a:spcBef>
                <a:spcPts val="0"/>
              </a:spcBef>
              <a:spcAft>
                <a:spcPts val="0"/>
              </a:spcAft>
              <a:buClr>
                <a:schemeClr val="dk1"/>
              </a:buClr>
              <a:buSzPts val="1100"/>
              <a:buFont typeface="Arial"/>
              <a:buNone/>
            </a:pPr>
            <a:r>
              <a:rPr b="1" lang="en" sz="1200">
                <a:solidFill>
                  <a:schemeClr val="dk2"/>
                </a:solidFill>
                <a:latin typeface="Lato"/>
                <a:ea typeface="Lato"/>
                <a:cs typeface="Lato"/>
                <a:sym typeface="Lato"/>
              </a:rPr>
              <a:t>Row = 8733</a:t>
            </a:r>
            <a:endParaRPr b="1" sz="500">
              <a:solidFill>
                <a:schemeClr val="dk2"/>
              </a:solidFill>
              <a:latin typeface="Lato"/>
              <a:ea typeface="Lato"/>
              <a:cs typeface="Lato"/>
              <a:sym typeface="Lato"/>
            </a:endParaRPr>
          </a:p>
          <a:p>
            <a:pPr indent="0" lvl="0" marL="0" marR="245595" rtl="0" algn="l">
              <a:spcBef>
                <a:spcPts val="0"/>
              </a:spcBef>
              <a:spcAft>
                <a:spcPts val="0"/>
              </a:spcAft>
              <a:buClr>
                <a:schemeClr val="dk1"/>
              </a:buClr>
              <a:buSzPts val="1100"/>
              <a:buFont typeface="Arial"/>
              <a:buNone/>
            </a:pPr>
            <a:r>
              <a:t/>
            </a:r>
            <a:endParaRPr b="1" sz="500">
              <a:solidFill>
                <a:schemeClr val="dk2"/>
              </a:solidFill>
              <a:latin typeface="Lato"/>
              <a:ea typeface="Lato"/>
              <a:cs typeface="Lato"/>
              <a:sym typeface="Lato"/>
            </a:endParaRPr>
          </a:p>
          <a:p>
            <a:pPr indent="0" lvl="0" marL="0" marR="245595" rtl="0" algn="l">
              <a:lnSpc>
                <a:spcPct val="100000"/>
              </a:lnSpc>
              <a:spcBef>
                <a:spcPts val="0"/>
              </a:spcBef>
              <a:spcAft>
                <a:spcPts val="0"/>
              </a:spcAft>
              <a:buNone/>
            </a:pPr>
            <a:r>
              <a:rPr b="1" lang="en" sz="1200">
                <a:solidFill>
                  <a:schemeClr val="dk2"/>
                </a:solidFill>
                <a:latin typeface="Lato"/>
                <a:ea typeface="Lato"/>
                <a:cs typeface="Lato"/>
                <a:sym typeface="Lato"/>
              </a:rPr>
              <a:t>Class label [10]=</a:t>
            </a:r>
            <a:endParaRPr b="1" sz="1200">
              <a:solidFill>
                <a:schemeClr val="dk2"/>
              </a:solidFill>
              <a:latin typeface="Lato"/>
              <a:ea typeface="Lato"/>
              <a:cs typeface="Lato"/>
              <a:sym typeface="Lato"/>
            </a:endParaRPr>
          </a:p>
          <a:p>
            <a:pPr indent="0" lvl="0" marL="0" marR="245595" rtl="0" algn="l">
              <a:lnSpc>
                <a:spcPct val="100000"/>
              </a:lnSpc>
              <a:spcBef>
                <a:spcPts val="0"/>
              </a:spcBef>
              <a:spcAft>
                <a:spcPts val="0"/>
              </a:spcAft>
              <a:buNone/>
            </a:pPr>
            <a:r>
              <a:t/>
            </a:r>
            <a:endParaRPr b="1" sz="1200">
              <a:solidFill>
                <a:schemeClr val="dk2"/>
              </a:solidFill>
              <a:latin typeface="Lato"/>
              <a:ea typeface="Lato"/>
              <a:cs typeface="Lato"/>
              <a:sym typeface="Lato"/>
            </a:endParaRPr>
          </a:p>
          <a:p>
            <a:pPr indent="-292100" lvl="0" marL="4572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Air Conditioner</a:t>
            </a:r>
            <a:endParaRPr b="1" sz="1000">
              <a:solidFill>
                <a:schemeClr val="dk2"/>
              </a:solidFill>
              <a:latin typeface="Lato"/>
              <a:ea typeface="Lato"/>
              <a:cs typeface="Lato"/>
              <a:sym typeface="Lato"/>
            </a:endParaRPr>
          </a:p>
          <a:p>
            <a:pPr indent="-292100" lvl="0" marL="4572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Car Horn</a:t>
            </a:r>
            <a:endParaRPr b="1" sz="1000">
              <a:solidFill>
                <a:schemeClr val="dk2"/>
              </a:solidFill>
              <a:latin typeface="Lato"/>
              <a:ea typeface="Lato"/>
              <a:cs typeface="Lato"/>
              <a:sym typeface="Lato"/>
            </a:endParaRPr>
          </a:p>
          <a:p>
            <a:pPr indent="-292100" lvl="0" marL="4572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Children Playing</a:t>
            </a:r>
            <a:endParaRPr b="1" sz="1000">
              <a:solidFill>
                <a:schemeClr val="dk2"/>
              </a:solidFill>
              <a:latin typeface="Lato"/>
              <a:ea typeface="Lato"/>
              <a:cs typeface="Lato"/>
              <a:sym typeface="Lato"/>
            </a:endParaRPr>
          </a:p>
          <a:p>
            <a:pPr indent="-292100" lvl="0" marL="4572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Dog bark</a:t>
            </a:r>
            <a:endParaRPr b="1" sz="1000">
              <a:solidFill>
                <a:schemeClr val="dk2"/>
              </a:solidFill>
              <a:latin typeface="Lato"/>
              <a:ea typeface="Lato"/>
              <a:cs typeface="Lato"/>
              <a:sym typeface="Lato"/>
            </a:endParaRPr>
          </a:p>
          <a:p>
            <a:pPr indent="-292100" lvl="0" marL="4572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Drilling</a:t>
            </a:r>
            <a:endParaRPr b="1" sz="1000">
              <a:solidFill>
                <a:schemeClr val="dk2"/>
              </a:solidFill>
              <a:latin typeface="Lato"/>
              <a:ea typeface="Lato"/>
              <a:cs typeface="Lato"/>
              <a:sym typeface="Lato"/>
            </a:endParaRPr>
          </a:p>
          <a:p>
            <a:pPr indent="-292100" lvl="0" marL="4572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Engine Idling</a:t>
            </a:r>
            <a:endParaRPr b="1" sz="1000">
              <a:solidFill>
                <a:schemeClr val="dk2"/>
              </a:solidFill>
              <a:latin typeface="Lato"/>
              <a:ea typeface="Lato"/>
              <a:cs typeface="Lato"/>
              <a:sym typeface="Lato"/>
            </a:endParaRPr>
          </a:p>
          <a:p>
            <a:pPr indent="-292100" lvl="0" marL="4572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Gun Shot</a:t>
            </a:r>
            <a:endParaRPr b="1" sz="1000">
              <a:solidFill>
                <a:schemeClr val="dk2"/>
              </a:solidFill>
              <a:latin typeface="Lato"/>
              <a:ea typeface="Lato"/>
              <a:cs typeface="Lato"/>
              <a:sym typeface="Lato"/>
            </a:endParaRPr>
          </a:p>
          <a:p>
            <a:pPr indent="-292100" lvl="0" marL="4572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Jackhammer</a:t>
            </a:r>
            <a:endParaRPr b="1" sz="1000">
              <a:solidFill>
                <a:schemeClr val="dk2"/>
              </a:solidFill>
              <a:latin typeface="Lato"/>
              <a:ea typeface="Lato"/>
              <a:cs typeface="Lato"/>
              <a:sym typeface="Lato"/>
            </a:endParaRPr>
          </a:p>
          <a:p>
            <a:pPr indent="-292100" lvl="0" marL="4572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Siren</a:t>
            </a:r>
            <a:endParaRPr b="1" sz="1000">
              <a:solidFill>
                <a:schemeClr val="dk2"/>
              </a:solidFill>
              <a:latin typeface="Lato"/>
              <a:ea typeface="Lato"/>
              <a:cs typeface="Lato"/>
              <a:sym typeface="Lato"/>
            </a:endParaRPr>
          </a:p>
          <a:p>
            <a:pPr indent="-292100" lvl="0" marL="4572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Street Music</a:t>
            </a:r>
            <a:endParaRPr b="1" sz="1000">
              <a:solidFill>
                <a:schemeClr val="dk2"/>
              </a:solidFill>
              <a:latin typeface="Lato"/>
              <a:ea typeface="Lato"/>
              <a:cs typeface="Lato"/>
              <a:sym typeface="Lato"/>
            </a:endParaRPr>
          </a:p>
        </p:txBody>
      </p:sp>
      <p:sp>
        <p:nvSpPr>
          <p:cNvPr id="422" name="Google Shape;422;p33"/>
          <p:cNvSpPr txBox="1"/>
          <p:nvPr/>
        </p:nvSpPr>
        <p:spPr>
          <a:xfrm>
            <a:off x="783975" y="782550"/>
            <a:ext cx="3000000" cy="369300"/>
          </a:xfrm>
          <a:prstGeom prst="rect">
            <a:avLst/>
          </a:prstGeom>
          <a:noFill/>
          <a:ln>
            <a:noFill/>
          </a:ln>
        </p:spPr>
        <p:txBody>
          <a:bodyPr anchorCtr="0" anchor="t" bIns="91425" lIns="91425" spcFirstLastPara="1" rIns="91425" wrap="square" tIns="91425">
            <a:spAutoFit/>
          </a:bodyPr>
          <a:lstStyle/>
          <a:p>
            <a:pPr indent="0" lvl="0" marL="0" marR="245595" rtl="0" algn="ctr">
              <a:spcBef>
                <a:spcPts val="0"/>
              </a:spcBef>
              <a:spcAft>
                <a:spcPts val="0"/>
              </a:spcAft>
              <a:buNone/>
            </a:pPr>
            <a:r>
              <a:rPr b="1" lang="en" sz="1200">
                <a:solidFill>
                  <a:schemeClr val="dk2"/>
                </a:solidFill>
                <a:latin typeface="Lato"/>
                <a:ea typeface="Lato"/>
                <a:cs typeface="Lato"/>
                <a:sym typeface="Lato"/>
              </a:rPr>
              <a:t>Urban sounds classification</a:t>
            </a:r>
            <a:endParaRPr b="1" sz="1200">
              <a:solidFill>
                <a:schemeClr val="dk2"/>
              </a:solidFill>
              <a:latin typeface="Lato"/>
              <a:ea typeface="Lato"/>
              <a:cs typeface="Lato"/>
              <a:sym typeface="Lato"/>
            </a:endParaRPr>
          </a:p>
        </p:txBody>
      </p:sp>
      <p:grpSp>
        <p:nvGrpSpPr>
          <p:cNvPr id="423" name="Google Shape;423;p33"/>
          <p:cNvGrpSpPr/>
          <p:nvPr/>
        </p:nvGrpSpPr>
        <p:grpSpPr>
          <a:xfrm>
            <a:off x="4243537" y="1525300"/>
            <a:ext cx="3569534" cy="2974011"/>
            <a:chOff x="5159450" y="1889836"/>
            <a:chExt cx="1541050" cy="892614"/>
          </a:xfrm>
        </p:grpSpPr>
        <p:sp>
          <p:nvSpPr>
            <p:cNvPr id="424" name="Google Shape;424;p33"/>
            <p:cNvSpPr/>
            <p:nvPr/>
          </p:nvSpPr>
          <p:spPr>
            <a:xfrm>
              <a:off x="5194835" y="1889836"/>
              <a:ext cx="1304075" cy="874250"/>
            </a:xfrm>
            <a:custGeom>
              <a:rect b="b" l="l" r="r" t="t"/>
              <a:pathLst>
                <a:path extrusionOk="0" h="34970" w="52163">
                  <a:moveTo>
                    <a:pt x="0" y="34970"/>
                  </a:moveTo>
                  <a:cubicBezTo>
                    <a:pt x="1365" y="32993"/>
                    <a:pt x="6388" y="25892"/>
                    <a:pt x="8192" y="23106"/>
                  </a:cubicBezTo>
                  <a:cubicBezTo>
                    <a:pt x="9996" y="20320"/>
                    <a:pt x="8762" y="20916"/>
                    <a:pt x="10822" y="18255"/>
                  </a:cubicBezTo>
                  <a:cubicBezTo>
                    <a:pt x="12882" y="15594"/>
                    <a:pt x="17551" y="9407"/>
                    <a:pt x="20550" y="7140"/>
                  </a:cubicBezTo>
                  <a:cubicBezTo>
                    <a:pt x="23549" y="4873"/>
                    <a:pt x="26284" y="5258"/>
                    <a:pt x="28814" y="4651"/>
                  </a:cubicBezTo>
                  <a:cubicBezTo>
                    <a:pt x="31345" y="4044"/>
                    <a:pt x="33888" y="3867"/>
                    <a:pt x="35733" y="3496"/>
                  </a:cubicBezTo>
                  <a:cubicBezTo>
                    <a:pt x="37578" y="3126"/>
                    <a:pt x="38313" y="2606"/>
                    <a:pt x="39886" y="2428"/>
                  </a:cubicBezTo>
                  <a:cubicBezTo>
                    <a:pt x="41459" y="2250"/>
                    <a:pt x="43641" y="2668"/>
                    <a:pt x="45170" y="2428"/>
                  </a:cubicBezTo>
                  <a:cubicBezTo>
                    <a:pt x="46699" y="2188"/>
                    <a:pt x="47893" y="1394"/>
                    <a:pt x="49058" y="989"/>
                  </a:cubicBezTo>
                  <a:cubicBezTo>
                    <a:pt x="50224" y="584"/>
                    <a:pt x="51646" y="165"/>
                    <a:pt x="52163" y="0"/>
                  </a:cubicBezTo>
                </a:path>
              </a:pathLst>
            </a:custGeom>
            <a:noFill/>
            <a:ln cap="flat" cmpd="sng" w="19050">
              <a:solidFill>
                <a:srgbClr val="5F7D95"/>
              </a:solidFill>
              <a:prstDash val="solid"/>
              <a:round/>
              <a:headEnd len="med" w="med" type="oval"/>
              <a:tailEnd len="med" w="med" type="oval"/>
            </a:ln>
          </p:spPr>
        </p:sp>
        <p:grpSp>
          <p:nvGrpSpPr>
            <p:cNvPr id="425" name="Google Shape;425;p33"/>
            <p:cNvGrpSpPr/>
            <p:nvPr/>
          </p:nvGrpSpPr>
          <p:grpSpPr>
            <a:xfrm>
              <a:off x="5159450" y="1919950"/>
              <a:ext cx="1541050" cy="862500"/>
              <a:chOff x="5159450" y="1919950"/>
              <a:chExt cx="1541050" cy="862500"/>
            </a:xfrm>
          </p:grpSpPr>
          <p:cxnSp>
            <p:nvCxnSpPr>
              <p:cNvPr id="426" name="Google Shape;426;p3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27" name="Google Shape;427;p3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sp>
        <p:nvSpPr>
          <p:cNvPr id="428" name="Google Shape;428;p33"/>
          <p:cNvSpPr/>
          <p:nvPr/>
        </p:nvSpPr>
        <p:spPr>
          <a:xfrm>
            <a:off x="4469213" y="1677775"/>
            <a:ext cx="3014475" cy="2762125"/>
          </a:xfrm>
          <a:custGeom>
            <a:rect b="b" l="l" r="r" t="t"/>
            <a:pathLst>
              <a:path extrusionOk="0" h="110485" w="120579">
                <a:moveTo>
                  <a:pt x="0" y="110485"/>
                </a:moveTo>
                <a:cubicBezTo>
                  <a:pt x="3122" y="104902"/>
                  <a:pt x="14592" y="85262"/>
                  <a:pt x="18729" y="76985"/>
                </a:cubicBezTo>
                <a:cubicBezTo>
                  <a:pt x="22866" y="68708"/>
                  <a:pt x="20050" y="69688"/>
                  <a:pt x="24821" y="60822"/>
                </a:cubicBezTo>
                <a:cubicBezTo>
                  <a:pt x="29592" y="51956"/>
                  <a:pt x="40408" y="31343"/>
                  <a:pt x="47354" y="23789"/>
                </a:cubicBezTo>
                <a:cubicBezTo>
                  <a:pt x="54300" y="16235"/>
                  <a:pt x="60635" y="17520"/>
                  <a:pt x="66496" y="15496"/>
                </a:cubicBezTo>
                <a:cubicBezTo>
                  <a:pt x="72357" y="13473"/>
                  <a:pt x="78248" y="12882"/>
                  <a:pt x="82522" y="11648"/>
                </a:cubicBezTo>
                <a:cubicBezTo>
                  <a:pt x="86796" y="10414"/>
                  <a:pt x="88499" y="8683"/>
                  <a:pt x="92142" y="8090"/>
                </a:cubicBezTo>
                <a:cubicBezTo>
                  <a:pt x="95785" y="7497"/>
                  <a:pt x="100840" y="8889"/>
                  <a:pt x="104381" y="8090"/>
                </a:cubicBezTo>
                <a:cubicBezTo>
                  <a:pt x="107922" y="7291"/>
                  <a:pt x="110687" y="4643"/>
                  <a:pt x="113387" y="3295"/>
                </a:cubicBezTo>
                <a:cubicBezTo>
                  <a:pt x="116087" y="1947"/>
                  <a:pt x="119380" y="549"/>
                  <a:pt x="120579" y="0"/>
                </a:cubicBezTo>
              </a:path>
            </a:pathLst>
          </a:custGeom>
          <a:noFill/>
          <a:ln cap="flat" cmpd="sng" w="19050">
            <a:solidFill>
              <a:srgbClr val="5F7D95"/>
            </a:solidFill>
            <a:prstDash val="solid"/>
            <a:round/>
            <a:headEnd len="med" w="med" type="oval"/>
            <a:tailEnd len="med" w="med" type="ova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4"/>
          <p:cNvSpPr txBox="1"/>
          <p:nvPr/>
        </p:nvSpPr>
        <p:spPr>
          <a:xfrm>
            <a:off x="2866150" y="138525"/>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2"/>
                </a:solidFill>
                <a:latin typeface="Rubik Mono One"/>
                <a:ea typeface="Rubik Mono One"/>
                <a:cs typeface="Rubik Mono One"/>
                <a:sym typeface="Rubik Mono One"/>
              </a:rPr>
              <a:t>Data Story</a:t>
            </a:r>
            <a:endParaRPr sz="2400">
              <a:solidFill>
                <a:schemeClr val="dk2"/>
              </a:solidFill>
              <a:latin typeface="Rubik Mono One"/>
              <a:ea typeface="Rubik Mono One"/>
              <a:cs typeface="Rubik Mono One"/>
              <a:sym typeface="Rubik Mono One"/>
            </a:endParaRPr>
          </a:p>
        </p:txBody>
      </p:sp>
      <p:sp>
        <p:nvSpPr>
          <p:cNvPr id="434" name="Google Shape;434;p34"/>
          <p:cNvSpPr/>
          <p:nvPr/>
        </p:nvSpPr>
        <p:spPr>
          <a:xfrm>
            <a:off x="718800" y="1241763"/>
            <a:ext cx="1091400" cy="9288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grpSp>
        <p:nvGrpSpPr>
          <p:cNvPr id="435" name="Google Shape;435;p34"/>
          <p:cNvGrpSpPr/>
          <p:nvPr/>
        </p:nvGrpSpPr>
        <p:grpSpPr>
          <a:xfrm>
            <a:off x="949417" y="1328151"/>
            <a:ext cx="630003" cy="756080"/>
            <a:chOff x="-6329875" y="3992050"/>
            <a:chExt cx="291425" cy="291450"/>
          </a:xfrm>
        </p:grpSpPr>
        <p:sp>
          <p:nvSpPr>
            <p:cNvPr id="436" name="Google Shape;436;p3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437" name="Google Shape;437;p3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438" name="Google Shape;438;p3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439" name="Google Shape;439;p3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grpSp>
      <p:sp>
        <p:nvSpPr>
          <p:cNvPr id="440" name="Google Shape;440;p34"/>
          <p:cNvSpPr txBox="1"/>
          <p:nvPr/>
        </p:nvSpPr>
        <p:spPr>
          <a:xfrm>
            <a:off x="1962379" y="1272243"/>
            <a:ext cx="1472700" cy="88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Lato"/>
                <a:ea typeface="Lato"/>
                <a:cs typeface="Lato"/>
                <a:sym typeface="Lato"/>
              </a:rPr>
              <a:t>+</a:t>
            </a:r>
            <a:endParaRPr b="1" sz="2600">
              <a:solidFill>
                <a:schemeClr val="dk2"/>
              </a:solidFill>
              <a:latin typeface="Lato"/>
              <a:ea typeface="Lato"/>
              <a:cs typeface="Lato"/>
              <a:sym typeface="Lato"/>
            </a:endParaRPr>
          </a:p>
        </p:txBody>
      </p:sp>
      <p:sp>
        <p:nvSpPr>
          <p:cNvPr id="441" name="Google Shape;441;p34"/>
          <p:cNvSpPr txBox="1"/>
          <p:nvPr/>
        </p:nvSpPr>
        <p:spPr>
          <a:xfrm>
            <a:off x="3254250" y="2536600"/>
            <a:ext cx="2719200" cy="2508900"/>
          </a:xfrm>
          <a:prstGeom prst="rect">
            <a:avLst/>
          </a:prstGeom>
          <a:noFill/>
          <a:ln>
            <a:noFill/>
          </a:ln>
        </p:spPr>
        <p:txBody>
          <a:bodyPr anchorCtr="0" anchor="t" bIns="91425" lIns="91425" spcFirstLastPara="1" rIns="91425" wrap="square" tIns="91425">
            <a:spAutoFit/>
          </a:bodyPr>
          <a:lstStyle/>
          <a:p>
            <a:pPr indent="0" lvl="0" marL="0" marR="245595" rtl="0" algn="l">
              <a:lnSpc>
                <a:spcPct val="100000"/>
              </a:lnSpc>
              <a:spcBef>
                <a:spcPts val="0"/>
              </a:spcBef>
              <a:spcAft>
                <a:spcPts val="0"/>
              </a:spcAft>
              <a:buNone/>
            </a:pPr>
            <a:r>
              <a:rPr b="1" lang="en" sz="1200">
                <a:solidFill>
                  <a:schemeClr val="dk2"/>
                </a:solidFill>
                <a:latin typeface="Lato"/>
                <a:ea typeface="Lato"/>
                <a:cs typeface="Lato"/>
                <a:sym typeface="Lato"/>
              </a:rPr>
              <a:t>Row =2171</a:t>
            </a:r>
            <a:endParaRPr b="1" sz="500">
              <a:solidFill>
                <a:schemeClr val="dk2"/>
              </a:solidFill>
              <a:latin typeface="Lato"/>
              <a:ea typeface="Lato"/>
              <a:cs typeface="Lato"/>
              <a:sym typeface="Lato"/>
            </a:endParaRPr>
          </a:p>
          <a:p>
            <a:pPr indent="0" lvl="0" marL="0" marR="245595" rtl="0" algn="l">
              <a:lnSpc>
                <a:spcPct val="100000"/>
              </a:lnSpc>
              <a:spcBef>
                <a:spcPts val="0"/>
              </a:spcBef>
              <a:spcAft>
                <a:spcPts val="0"/>
              </a:spcAft>
              <a:buNone/>
            </a:pPr>
            <a:r>
              <a:t/>
            </a:r>
            <a:endParaRPr b="1" sz="500">
              <a:solidFill>
                <a:schemeClr val="dk2"/>
              </a:solidFill>
              <a:latin typeface="Lato"/>
              <a:ea typeface="Lato"/>
              <a:cs typeface="Lato"/>
              <a:sym typeface="Lato"/>
            </a:endParaRPr>
          </a:p>
          <a:p>
            <a:pPr indent="0" lvl="0" marL="0" marR="245595" rtl="0" algn="l">
              <a:lnSpc>
                <a:spcPct val="100000"/>
              </a:lnSpc>
              <a:spcBef>
                <a:spcPts val="0"/>
              </a:spcBef>
              <a:spcAft>
                <a:spcPts val="0"/>
              </a:spcAft>
              <a:buNone/>
            </a:pPr>
            <a:r>
              <a:rPr b="1" lang="en" sz="1200">
                <a:solidFill>
                  <a:schemeClr val="dk2"/>
                </a:solidFill>
                <a:latin typeface="Lato"/>
                <a:ea typeface="Lato"/>
                <a:cs typeface="Lato"/>
                <a:sym typeface="Lato"/>
              </a:rPr>
              <a:t>Class label [11]=</a:t>
            </a:r>
            <a:endParaRPr b="1" sz="1200">
              <a:solidFill>
                <a:schemeClr val="dk2"/>
              </a:solidFill>
              <a:latin typeface="Lato"/>
              <a:ea typeface="Lato"/>
              <a:cs typeface="Lato"/>
              <a:sym typeface="Lato"/>
            </a:endParaRPr>
          </a:p>
          <a:p>
            <a:pPr indent="0" lvl="0" marL="0" marR="245595" rtl="0" algn="l">
              <a:lnSpc>
                <a:spcPct val="100000"/>
              </a:lnSpc>
              <a:spcBef>
                <a:spcPts val="0"/>
              </a:spcBef>
              <a:spcAft>
                <a:spcPts val="0"/>
              </a:spcAft>
              <a:buNone/>
            </a:pPr>
            <a:r>
              <a:t/>
            </a:r>
            <a:endParaRPr b="1" sz="1200">
              <a:solidFill>
                <a:schemeClr val="dk2"/>
              </a:solidFill>
              <a:latin typeface="Lato"/>
              <a:ea typeface="Lato"/>
              <a:cs typeface="Lato"/>
              <a:sym typeface="Lato"/>
            </a:endParaRPr>
          </a:p>
          <a:p>
            <a:pPr indent="-292100" lvl="0" marL="3429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Applause</a:t>
            </a:r>
            <a:endParaRPr b="1" sz="1000">
              <a:solidFill>
                <a:schemeClr val="dk2"/>
              </a:solidFill>
              <a:latin typeface="Lato"/>
              <a:ea typeface="Lato"/>
              <a:cs typeface="Lato"/>
              <a:sym typeface="Lato"/>
            </a:endParaRPr>
          </a:p>
          <a:p>
            <a:pPr indent="-292100" lvl="0" marL="3429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Keys_jangling</a:t>
            </a:r>
            <a:endParaRPr b="1" sz="1000">
              <a:solidFill>
                <a:schemeClr val="dk2"/>
              </a:solidFill>
              <a:latin typeface="Lato"/>
              <a:ea typeface="Lato"/>
              <a:cs typeface="Lato"/>
              <a:sym typeface="Lato"/>
            </a:endParaRPr>
          </a:p>
          <a:p>
            <a:pPr indent="-292100" lvl="0" marL="3429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Telephone</a:t>
            </a:r>
            <a:endParaRPr b="1" sz="1000">
              <a:solidFill>
                <a:schemeClr val="dk2"/>
              </a:solidFill>
              <a:latin typeface="Lato"/>
              <a:ea typeface="Lato"/>
              <a:cs typeface="Lato"/>
              <a:sym typeface="Lato"/>
            </a:endParaRPr>
          </a:p>
          <a:p>
            <a:pPr indent="-292100" lvl="0" marL="3429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Cough</a:t>
            </a:r>
            <a:endParaRPr b="1" sz="1000">
              <a:solidFill>
                <a:schemeClr val="dk2"/>
              </a:solidFill>
              <a:latin typeface="Lato"/>
              <a:ea typeface="Lato"/>
              <a:cs typeface="Lato"/>
              <a:sym typeface="Lato"/>
            </a:endParaRPr>
          </a:p>
          <a:p>
            <a:pPr indent="-292100" lvl="0" marL="3429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Microwave_oven</a:t>
            </a:r>
            <a:endParaRPr b="1" sz="1000">
              <a:solidFill>
                <a:schemeClr val="dk2"/>
              </a:solidFill>
              <a:latin typeface="Lato"/>
              <a:ea typeface="Lato"/>
              <a:cs typeface="Lato"/>
              <a:sym typeface="Lato"/>
            </a:endParaRPr>
          </a:p>
          <a:p>
            <a:pPr indent="-292100" lvl="0" marL="3429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Laughter</a:t>
            </a:r>
            <a:endParaRPr b="1" sz="1000">
              <a:solidFill>
                <a:schemeClr val="dk2"/>
              </a:solidFill>
              <a:latin typeface="Lato"/>
              <a:ea typeface="Lato"/>
              <a:cs typeface="Lato"/>
              <a:sym typeface="Lato"/>
            </a:endParaRPr>
          </a:p>
          <a:p>
            <a:pPr indent="-292100" lvl="0" marL="3429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Tearing</a:t>
            </a:r>
            <a:endParaRPr b="1" sz="1000">
              <a:solidFill>
                <a:schemeClr val="dk2"/>
              </a:solidFill>
              <a:latin typeface="Lato"/>
              <a:ea typeface="Lato"/>
              <a:cs typeface="Lato"/>
              <a:sym typeface="Lato"/>
            </a:endParaRPr>
          </a:p>
          <a:p>
            <a:pPr indent="-292100" lvl="0" marL="3429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Fireworks</a:t>
            </a:r>
            <a:endParaRPr b="1" sz="1000">
              <a:solidFill>
                <a:schemeClr val="dk2"/>
              </a:solidFill>
              <a:latin typeface="Lato"/>
              <a:ea typeface="Lato"/>
              <a:cs typeface="Lato"/>
              <a:sym typeface="Lato"/>
            </a:endParaRPr>
          </a:p>
          <a:p>
            <a:pPr indent="-292100" lvl="0" marL="3429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Bus</a:t>
            </a:r>
            <a:endParaRPr b="1" sz="1000">
              <a:solidFill>
                <a:schemeClr val="dk2"/>
              </a:solidFill>
              <a:latin typeface="Lato"/>
              <a:ea typeface="Lato"/>
              <a:cs typeface="Lato"/>
              <a:sym typeface="Lato"/>
            </a:endParaRPr>
          </a:p>
          <a:p>
            <a:pPr indent="-292100" lvl="0" marL="3429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Scissors</a:t>
            </a:r>
            <a:endParaRPr b="1" sz="1000">
              <a:solidFill>
                <a:schemeClr val="dk2"/>
              </a:solidFill>
              <a:latin typeface="Lato"/>
              <a:ea typeface="Lato"/>
              <a:cs typeface="Lato"/>
              <a:sym typeface="Lato"/>
            </a:endParaRPr>
          </a:p>
          <a:p>
            <a:pPr indent="-292100" lvl="0" marL="3429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Computer_keyboard'</a:t>
            </a:r>
            <a:endParaRPr b="1" sz="1000">
              <a:solidFill>
                <a:schemeClr val="dk2"/>
              </a:solidFill>
              <a:latin typeface="Lato"/>
              <a:ea typeface="Lato"/>
              <a:cs typeface="Lato"/>
              <a:sym typeface="Lato"/>
            </a:endParaRPr>
          </a:p>
        </p:txBody>
      </p:sp>
      <p:sp>
        <p:nvSpPr>
          <p:cNvPr id="442" name="Google Shape;442;p34"/>
          <p:cNvSpPr txBox="1"/>
          <p:nvPr/>
        </p:nvSpPr>
        <p:spPr>
          <a:xfrm>
            <a:off x="5823163" y="2399400"/>
            <a:ext cx="2628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Lato"/>
                <a:ea typeface="Lato"/>
                <a:cs typeface="Lato"/>
                <a:sym typeface="Lato"/>
              </a:rPr>
              <a:t>After</a:t>
            </a:r>
            <a:r>
              <a:rPr b="1" lang="en" sz="2100">
                <a:latin typeface="Lato"/>
                <a:ea typeface="Lato"/>
                <a:cs typeface="Lato"/>
                <a:sym typeface="Lato"/>
              </a:rPr>
              <a:t> = (10904 , 21)</a:t>
            </a:r>
            <a:endParaRPr b="1" sz="2100">
              <a:latin typeface="Lato"/>
              <a:ea typeface="Lato"/>
              <a:cs typeface="Lato"/>
              <a:sym typeface="Lato"/>
            </a:endParaRPr>
          </a:p>
        </p:txBody>
      </p:sp>
      <p:sp>
        <p:nvSpPr>
          <p:cNvPr id="443" name="Google Shape;443;p34"/>
          <p:cNvSpPr txBox="1"/>
          <p:nvPr/>
        </p:nvSpPr>
        <p:spPr>
          <a:xfrm>
            <a:off x="-397050" y="2218513"/>
            <a:ext cx="3588900" cy="369300"/>
          </a:xfrm>
          <a:prstGeom prst="rect">
            <a:avLst/>
          </a:prstGeom>
          <a:noFill/>
          <a:ln>
            <a:noFill/>
          </a:ln>
        </p:spPr>
        <p:txBody>
          <a:bodyPr anchorCtr="0" anchor="t" bIns="91425" lIns="91425" spcFirstLastPara="1" rIns="91425" wrap="square" tIns="91425">
            <a:spAutoFit/>
          </a:bodyPr>
          <a:lstStyle/>
          <a:p>
            <a:pPr indent="0" lvl="0" marL="0" marR="245595" rtl="0" algn="ctr">
              <a:spcBef>
                <a:spcPts val="0"/>
              </a:spcBef>
              <a:spcAft>
                <a:spcPts val="0"/>
              </a:spcAft>
              <a:buNone/>
            </a:pPr>
            <a:r>
              <a:rPr b="1" lang="en" sz="1200">
                <a:solidFill>
                  <a:schemeClr val="dk2"/>
                </a:solidFill>
                <a:latin typeface="Lato"/>
                <a:ea typeface="Lato"/>
                <a:cs typeface="Lato"/>
                <a:sym typeface="Lato"/>
              </a:rPr>
              <a:t>From kaggel</a:t>
            </a:r>
            <a:endParaRPr/>
          </a:p>
        </p:txBody>
      </p:sp>
      <p:sp>
        <p:nvSpPr>
          <p:cNvPr id="444" name="Google Shape;444;p34"/>
          <p:cNvSpPr txBox="1"/>
          <p:nvPr/>
        </p:nvSpPr>
        <p:spPr>
          <a:xfrm>
            <a:off x="3254248" y="2214738"/>
            <a:ext cx="1424400" cy="369300"/>
          </a:xfrm>
          <a:prstGeom prst="rect">
            <a:avLst/>
          </a:prstGeom>
          <a:noFill/>
          <a:ln>
            <a:noFill/>
          </a:ln>
        </p:spPr>
        <p:txBody>
          <a:bodyPr anchorCtr="0" anchor="t" bIns="91425" lIns="91425" spcFirstLastPara="1" rIns="91425" wrap="square" tIns="91425">
            <a:spAutoFit/>
          </a:bodyPr>
          <a:lstStyle/>
          <a:p>
            <a:pPr indent="0" lvl="0" marL="0" marR="245595" rtl="0" algn="ctr">
              <a:spcBef>
                <a:spcPts val="0"/>
              </a:spcBef>
              <a:spcAft>
                <a:spcPts val="0"/>
              </a:spcAft>
              <a:buNone/>
            </a:pPr>
            <a:r>
              <a:rPr b="1" lang="en" sz="1200">
                <a:solidFill>
                  <a:schemeClr val="dk2"/>
                </a:solidFill>
                <a:latin typeface="Lato"/>
                <a:ea typeface="Lato"/>
                <a:cs typeface="Lato"/>
                <a:sym typeface="Lato"/>
              </a:rPr>
              <a:t> From </a:t>
            </a:r>
            <a:r>
              <a:rPr b="1" lang="en" sz="1200">
                <a:solidFill>
                  <a:schemeClr val="dk2"/>
                </a:solidFill>
                <a:latin typeface="Lato"/>
                <a:ea typeface="Lato"/>
                <a:cs typeface="Lato"/>
                <a:sym typeface="Lato"/>
              </a:rPr>
              <a:t>kaggel</a:t>
            </a:r>
            <a:r>
              <a:rPr b="1" lang="en" sz="1200">
                <a:solidFill>
                  <a:schemeClr val="dk2"/>
                </a:solidFill>
                <a:latin typeface="Lato"/>
                <a:ea typeface="Lato"/>
                <a:cs typeface="Lato"/>
                <a:sym typeface="Lato"/>
              </a:rPr>
              <a:t> </a:t>
            </a:r>
            <a:endParaRPr>
              <a:solidFill>
                <a:schemeClr val="dk1"/>
              </a:solidFill>
            </a:endParaRPr>
          </a:p>
        </p:txBody>
      </p:sp>
      <p:sp>
        <p:nvSpPr>
          <p:cNvPr id="445" name="Google Shape;445;p34"/>
          <p:cNvSpPr/>
          <p:nvPr/>
        </p:nvSpPr>
        <p:spPr>
          <a:xfrm>
            <a:off x="3587244" y="1241763"/>
            <a:ext cx="1091400" cy="9288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grpSp>
        <p:nvGrpSpPr>
          <p:cNvPr id="446" name="Google Shape;446;p34"/>
          <p:cNvGrpSpPr/>
          <p:nvPr/>
        </p:nvGrpSpPr>
        <p:grpSpPr>
          <a:xfrm>
            <a:off x="3817861" y="1328151"/>
            <a:ext cx="630003" cy="756080"/>
            <a:chOff x="-6329875" y="3992050"/>
            <a:chExt cx="291425" cy="291450"/>
          </a:xfrm>
        </p:grpSpPr>
        <p:sp>
          <p:nvSpPr>
            <p:cNvPr id="447" name="Google Shape;447;p3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448" name="Google Shape;448;p3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449" name="Google Shape;449;p3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450" name="Google Shape;450;p3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grpSp>
      <p:sp>
        <p:nvSpPr>
          <p:cNvPr id="451" name="Google Shape;451;p34"/>
          <p:cNvSpPr txBox="1"/>
          <p:nvPr/>
        </p:nvSpPr>
        <p:spPr>
          <a:xfrm>
            <a:off x="435075" y="2635775"/>
            <a:ext cx="3000000" cy="2355000"/>
          </a:xfrm>
          <a:prstGeom prst="rect">
            <a:avLst/>
          </a:prstGeom>
          <a:noFill/>
          <a:ln>
            <a:noFill/>
          </a:ln>
        </p:spPr>
        <p:txBody>
          <a:bodyPr anchorCtr="0" anchor="t" bIns="91425" lIns="91425" spcFirstLastPara="1" rIns="91425" wrap="square" tIns="91425">
            <a:spAutoFit/>
          </a:bodyPr>
          <a:lstStyle/>
          <a:p>
            <a:pPr indent="0" lvl="0" marL="0" marR="245595" rtl="0" algn="l">
              <a:spcBef>
                <a:spcPts val="0"/>
              </a:spcBef>
              <a:spcAft>
                <a:spcPts val="0"/>
              </a:spcAft>
              <a:buClr>
                <a:schemeClr val="dk1"/>
              </a:buClr>
              <a:buSzPts val="1100"/>
              <a:buFont typeface="Arial"/>
              <a:buNone/>
            </a:pPr>
            <a:r>
              <a:rPr b="1" lang="en" sz="1200">
                <a:solidFill>
                  <a:schemeClr val="dk2"/>
                </a:solidFill>
                <a:latin typeface="Lato"/>
                <a:ea typeface="Lato"/>
                <a:cs typeface="Lato"/>
                <a:sym typeface="Lato"/>
              </a:rPr>
              <a:t>Row = 8733</a:t>
            </a:r>
            <a:endParaRPr b="1" sz="500">
              <a:solidFill>
                <a:schemeClr val="dk2"/>
              </a:solidFill>
              <a:latin typeface="Lato"/>
              <a:ea typeface="Lato"/>
              <a:cs typeface="Lato"/>
              <a:sym typeface="Lato"/>
            </a:endParaRPr>
          </a:p>
          <a:p>
            <a:pPr indent="0" lvl="0" marL="0" marR="245595" rtl="0" algn="l">
              <a:spcBef>
                <a:spcPts val="0"/>
              </a:spcBef>
              <a:spcAft>
                <a:spcPts val="0"/>
              </a:spcAft>
              <a:buClr>
                <a:schemeClr val="dk1"/>
              </a:buClr>
              <a:buSzPts val="1100"/>
              <a:buFont typeface="Arial"/>
              <a:buNone/>
            </a:pPr>
            <a:r>
              <a:t/>
            </a:r>
            <a:endParaRPr b="1" sz="500">
              <a:solidFill>
                <a:schemeClr val="dk2"/>
              </a:solidFill>
              <a:latin typeface="Lato"/>
              <a:ea typeface="Lato"/>
              <a:cs typeface="Lato"/>
              <a:sym typeface="Lato"/>
            </a:endParaRPr>
          </a:p>
          <a:p>
            <a:pPr indent="0" lvl="0" marL="0" marR="245595" rtl="0" algn="l">
              <a:lnSpc>
                <a:spcPct val="100000"/>
              </a:lnSpc>
              <a:spcBef>
                <a:spcPts val="0"/>
              </a:spcBef>
              <a:spcAft>
                <a:spcPts val="0"/>
              </a:spcAft>
              <a:buNone/>
            </a:pPr>
            <a:r>
              <a:rPr b="1" lang="en" sz="1200">
                <a:solidFill>
                  <a:schemeClr val="dk2"/>
                </a:solidFill>
                <a:latin typeface="Lato"/>
                <a:ea typeface="Lato"/>
                <a:cs typeface="Lato"/>
                <a:sym typeface="Lato"/>
              </a:rPr>
              <a:t>Class label [10]=</a:t>
            </a:r>
            <a:endParaRPr b="1" sz="1200">
              <a:solidFill>
                <a:schemeClr val="dk2"/>
              </a:solidFill>
              <a:latin typeface="Lato"/>
              <a:ea typeface="Lato"/>
              <a:cs typeface="Lato"/>
              <a:sym typeface="Lato"/>
            </a:endParaRPr>
          </a:p>
          <a:p>
            <a:pPr indent="0" lvl="0" marL="0" marR="245595" rtl="0" algn="l">
              <a:lnSpc>
                <a:spcPct val="100000"/>
              </a:lnSpc>
              <a:spcBef>
                <a:spcPts val="0"/>
              </a:spcBef>
              <a:spcAft>
                <a:spcPts val="0"/>
              </a:spcAft>
              <a:buNone/>
            </a:pPr>
            <a:r>
              <a:t/>
            </a:r>
            <a:endParaRPr b="1" sz="1200">
              <a:solidFill>
                <a:schemeClr val="dk2"/>
              </a:solidFill>
              <a:latin typeface="Lato"/>
              <a:ea typeface="Lato"/>
              <a:cs typeface="Lato"/>
              <a:sym typeface="Lato"/>
            </a:endParaRPr>
          </a:p>
          <a:p>
            <a:pPr indent="-292100" lvl="0" marL="4572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Air Conditioner</a:t>
            </a:r>
            <a:endParaRPr b="1" sz="1000">
              <a:solidFill>
                <a:schemeClr val="dk2"/>
              </a:solidFill>
              <a:latin typeface="Lato"/>
              <a:ea typeface="Lato"/>
              <a:cs typeface="Lato"/>
              <a:sym typeface="Lato"/>
            </a:endParaRPr>
          </a:p>
          <a:p>
            <a:pPr indent="-292100" lvl="0" marL="4572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Car Horn</a:t>
            </a:r>
            <a:endParaRPr b="1" sz="1000">
              <a:solidFill>
                <a:schemeClr val="dk2"/>
              </a:solidFill>
              <a:latin typeface="Lato"/>
              <a:ea typeface="Lato"/>
              <a:cs typeface="Lato"/>
              <a:sym typeface="Lato"/>
            </a:endParaRPr>
          </a:p>
          <a:p>
            <a:pPr indent="-292100" lvl="0" marL="4572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Children Playing</a:t>
            </a:r>
            <a:endParaRPr b="1" sz="1000">
              <a:solidFill>
                <a:schemeClr val="dk2"/>
              </a:solidFill>
              <a:latin typeface="Lato"/>
              <a:ea typeface="Lato"/>
              <a:cs typeface="Lato"/>
              <a:sym typeface="Lato"/>
            </a:endParaRPr>
          </a:p>
          <a:p>
            <a:pPr indent="-292100" lvl="0" marL="4572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Dog bark</a:t>
            </a:r>
            <a:endParaRPr b="1" sz="1000">
              <a:solidFill>
                <a:schemeClr val="dk2"/>
              </a:solidFill>
              <a:latin typeface="Lato"/>
              <a:ea typeface="Lato"/>
              <a:cs typeface="Lato"/>
              <a:sym typeface="Lato"/>
            </a:endParaRPr>
          </a:p>
          <a:p>
            <a:pPr indent="-292100" lvl="0" marL="4572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Drilling</a:t>
            </a:r>
            <a:endParaRPr b="1" sz="1000">
              <a:solidFill>
                <a:schemeClr val="dk2"/>
              </a:solidFill>
              <a:latin typeface="Lato"/>
              <a:ea typeface="Lato"/>
              <a:cs typeface="Lato"/>
              <a:sym typeface="Lato"/>
            </a:endParaRPr>
          </a:p>
          <a:p>
            <a:pPr indent="-292100" lvl="0" marL="4572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Engine Idling</a:t>
            </a:r>
            <a:endParaRPr b="1" sz="1000">
              <a:solidFill>
                <a:schemeClr val="dk2"/>
              </a:solidFill>
              <a:latin typeface="Lato"/>
              <a:ea typeface="Lato"/>
              <a:cs typeface="Lato"/>
              <a:sym typeface="Lato"/>
            </a:endParaRPr>
          </a:p>
          <a:p>
            <a:pPr indent="-292100" lvl="0" marL="4572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Gun Shot</a:t>
            </a:r>
            <a:endParaRPr b="1" sz="1000">
              <a:solidFill>
                <a:schemeClr val="dk2"/>
              </a:solidFill>
              <a:latin typeface="Lato"/>
              <a:ea typeface="Lato"/>
              <a:cs typeface="Lato"/>
              <a:sym typeface="Lato"/>
            </a:endParaRPr>
          </a:p>
          <a:p>
            <a:pPr indent="-292100" lvl="0" marL="4572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Jackhammer</a:t>
            </a:r>
            <a:endParaRPr b="1" sz="1000">
              <a:solidFill>
                <a:schemeClr val="dk2"/>
              </a:solidFill>
              <a:latin typeface="Lato"/>
              <a:ea typeface="Lato"/>
              <a:cs typeface="Lato"/>
              <a:sym typeface="Lato"/>
            </a:endParaRPr>
          </a:p>
          <a:p>
            <a:pPr indent="-292100" lvl="0" marL="4572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Siren</a:t>
            </a:r>
            <a:endParaRPr b="1" sz="1000">
              <a:solidFill>
                <a:schemeClr val="dk2"/>
              </a:solidFill>
              <a:latin typeface="Lato"/>
              <a:ea typeface="Lato"/>
              <a:cs typeface="Lato"/>
              <a:sym typeface="Lato"/>
            </a:endParaRPr>
          </a:p>
          <a:p>
            <a:pPr indent="-292100" lvl="0" marL="457200" marR="245595" rtl="0" algn="l">
              <a:lnSpc>
                <a:spcPct val="100000"/>
              </a:lnSpc>
              <a:spcBef>
                <a:spcPts val="0"/>
              </a:spcBef>
              <a:spcAft>
                <a:spcPts val="0"/>
              </a:spcAft>
              <a:buClr>
                <a:schemeClr val="dk2"/>
              </a:buClr>
              <a:buSzPts val="1000"/>
              <a:buFont typeface="Lato"/>
              <a:buChar char="●"/>
            </a:pPr>
            <a:r>
              <a:rPr b="1" lang="en" sz="1000">
                <a:solidFill>
                  <a:schemeClr val="dk2"/>
                </a:solidFill>
                <a:latin typeface="Lato"/>
                <a:ea typeface="Lato"/>
                <a:cs typeface="Lato"/>
                <a:sym typeface="Lato"/>
              </a:rPr>
              <a:t>Street Music</a:t>
            </a:r>
            <a:endParaRPr b="1" sz="1000">
              <a:solidFill>
                <a:schemeClr val="dk2"/>
              </a:solidFill>
              <a:latin typeface="Lato"/>
              <a:ea typeface="Lato"/>
              <a:cs typeface="Lato"/>
              <a:sym typeface="Lato"/>
            </a:endParaRPr>
          </a:p>
        </p:txBody>
      </p:sp>
      <p:sp>
        <p:nvSpPr>
          <p:cNvPr id="452" name="Google Shape;452;p34"/>
          <p:cNvSpPr/>
          <p:nvPr/>
        </p:nvSpPr>
        <p:spPr>
          <a:xfrm>
            <a:off x="5823175" y="3418175"/>
            <a:ext cx="2628000" cy="790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1"/>
                </a:solidFill>
              </a:rPr>
              <a:t>O</a:t>
            </a:r>
            <a:r>
              <a:rPr b="1" lang="en">
                <a:solidFill>
                  <a:schemeClr val="dk1"/>
                </a:solidFill>
              </a:rPr>
              <a:t>ne dataset not enough</a:t>
            </a:r>
            <a:endParaRPr b="1" sz="500">
              <a:solidFill>
                <a:schemeClr val="dk1"/>
              </a:solidFill>
            </a:endParaRPr>
          </a:p>
          <a:p>
            <a:pPr indent="0" lvl="0" marL="0" rtl="0" algn="ctr">
              <a:spcBef>
                <a:spcPts val="0"/>
              </a:spcBef>
              <a:spcAft>
                <a:spcPts val="0"/>
              </a:spcAft>
              <a:buClr>
                <a:schemeClr val="dk1"/>
              </a:buClr>
              <a:buSzPts val="1100"/>
              <a:buFont typeface="Arial"/>
              <a:buNone/>
            </a:pPr>
            <a:r>
              <a:rPr b="1" lang="en">
                <a:solidFill>
                  <a:schemeClr val="dk1"/>
                </a:solidFill>
              </a:rPr>
              <a:t>COMPLEXITY NEEDED!</a:t>
            </a:r>
            <a:endParaRPr/>
          </a:p>
        </p:txBody>
      </p:sp>
      <p:sp>
        <p:nvSpPr>
          <p:cNvPr id="453" name="Google Shape;453;p34"/>
          <p:cNvSpPr txBox="1"/>
          <p:nvPr/>
        </p:nvSpPr>
        <p:spPr>
          <a:xfrm>
            <a:off x="2753963" y="797788"/>
            <a:ext cx="3000000" cy="369300"/>
          </a:xfrm>
          <a:prstGeom prst="rect">
            <a:avLst/>
          </a:prstGeom>
          <a:noFill/>
          <a:ln>
            <a:noFill/>
          </a:ln>
        </p:spPr>
        <p:txBody>
          <a:bodyPr anchorCtr="0" anchor="t" bIns="91425" lIns="91425" spcFirstLastPara="1" rIns="91425" wrap="square" tIns="91425">
            <a:spAutoFit/>
          </a:bodyPr>
          <a:lstStyle/>
          <a:p>
            <a:pPr indent="0" lvl="0" marL="0" marR="245595" rtl="0" algn="ctr">
              <a:spcBef>
                <a:spcPts val="0"/>
              </a:spcBef>
              <a:spcAft>
                <a:spcPts val="0"/>
              </a:spcAft>
              <a:buNone/>
            </a:pPr>
            <a:r>
              <a:rPr b="1" lang="en" sz="1200">
                <a:solidFill>
                  <a:schemeClr val="dk2"/>
                </a:solidFill>
                <a:latin typeface="Lato"/>
                <a:ea typeface="Lato"/>
                <a:cs typeface="Lato"/>
                <a:sym typeface="Lato"/>
              </a:rPr>
              <a:t>Noise sounds classification</a:t>
            </a:r>
            <a:endParaRPr b="1" sz="1200">
              <a:solidFill>
                <a:schemeClr val="dk2"/>
              </a:solidFill>
              <a:latin typeface="Lato"/>
              <a:ea typeface="Lato"/>
              <a:cs typeface="Lato"/>
              <a:sym typeface="Lato"/>
            </a:endParaRPr>
          </a:p>
        </p:txBody>
      </p:sp>
      <p:sp>
        <p:nvSpPr>
          <p:cNvPr id="454" name="Google Shape;454;p34"/>
          <p:cNvSpPr txBox="1"/>
          <p:nvPr/>
        </p:nvSpPr>
        <p:spPr>
          <a:xfrm>
            <a:off x="-54225" y="782550"/>
            <a:ext cx="3000000" cy="369300"/>
          </a:xfrm>
          <a:prstGeom prst="rect">
            <a:avLst/>
          </a:prstGeom>
          <a:noFill/>
          <a:ln>
            <a:noFill/>
          </a:ln>
        </p:spPr>
        <p:txBody>
          <a:bodyPr anchorCtr="0" anchor="t" bIns="91425" lIns="91425" spcFirstLastPara="1" rIns="91425" wrap="square" tIns="91425">
            <a:spAutoFit/>
          </a:bodyPr>
          <a:lstStyle/>
          <a:p>
            <a:pPr indent="0" lvl="0" marL="0" marR="245595" rtl="0" algn="ctr">
              <a:spcBef>
                <a:spcPts val="0"/>
              </a:spcBef>
              <a:spcAft>
                <a:spcPts val="0"/>
              </a:spcAft>
              <a:buNone/>
            </a:pPr>
            <a:r>
              <a:rPr b="1" lang="en" sz="1200">
                <a:solidFill>
                  <a:schemeClr val="dk2"/>
                </a:solidFill>
                <a:latin typeface="Lato"/>
                <a:ea typeface="Lato"/>
                <a:cs typeface="Lato"/>
                <a:sym typeface="Lato"/>
              </a:rPr>
              <a:t>Urban sounds classification</a:t>
            </a:r>
            <a:endParaRPr b="1" sz="1200">
              <a:solidFill>
                <a:schemeClr val="dk2"/>
              </a:solidFill>
              <a:latin typeface="Lato"/>
              <a:ea typeface="Lato"/>
              <a:cs typeface="Lato"/>
              <a:sym typeface="Lato"/>
            </a:endParaRPr>
          </a:p>
        </p:txBody>
      </p:sp>
      <p:sp>
        <p:nvSpPr>
          <p:cNvPr id="455" name="Google Shape;455;p34"/>
          <p:cNvSpPr txBox="1"/>
          <p:nvPr/>
        </p:nvSpPr>
        <p:spPr>
          <a:xfrm>
            <a:off x="5737526" y="1891500"/>
            <a:ext cx="2799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Lato"/>
                <a:ea typeface="Lato"/>
                <a:cs typeface="Lato"/>
                <a:sym typeface="Lato"/>
              </a:rPr>
              <a:t>Before</a:t>
            </a:r>
            <a:r>
              <a:rPr b="1" lang="en" sz="2100">
                <a:latin typeface="Lato"/>
                <a:ea typeface="Lato"/>
                <a:cs typeface="Lato"/>
                <a:sym typeface="Lato"/>
              </a:rPr>
              <a:t> = (8733 , 10)</a:t>
            </a:r>
            <a:endParaRPr b="1" sz="21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5"/>
          <p:cNvSpPr txBox="1"/>
          <p:nvPr/>
        </p:nvSpPr>
        <p:spPr>
          <a:xfrm>
            <a:off x="2866150" y="138525"/>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2"/>
                </a:solidFill>
                <a:latin typeface="Rubik Mono One"/>
                <a:ea typeface="Rubik Mono One"/>
                <a:cs typeface="Rubik Mono One"/>
                <a:sym typeface="Rubik Mono One"/>
              </a:rPr>
              <a:t>Data Story </a:t>
            </a:r>
            <a:endParaRPr sz="2400">
              <a:solidFill>
                <a:schemeClr val="dk2"/>
              </a:solidFill>
              <a:latin typeface="Rubik Mono One"/>
              <a:ea typeface="Rubik Mono One"/>
              <a:cs typeface="Rubik Mono One"/>
              <a:sym typeface="Rubik Mono One"/>
            </a:endParaRPr>
          </a:p>
        </p:txBody>
      </p:sp>
      <p:sp>
        <p:nvSpPr>
          <p:cNvPr id="461" name="Google Shape;461;p35"/>
          <p:cNvSpPr txBox="1"/>
          <p:nvPr/>
        </p:nvSpPr>
        <p:spPr>
          <a:xfrm>
            <a:off x="2888950" y="692625"/>
            <a:ext cx="2954400" cy="72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2"/>
                </a:solidFill>
                <a:latin typeface="Lato"/>
                <a:ea typeface="Lato"/>
                <a:cs typeface="Lato"/>
                <a:sym typeface="Lato"/>
              </a:rPr>
              <a:t>Audio Samples</a:t>
            </a:r>
            <a:endParaRPr b="1" sz="1900">
              <a:solidFill>
                <a:schemeClr val="dk2"/>
              </a:solidFill>
              <a:latin typeface="Lato"/>
              <a:ea typeface="Lato"/>
              <a:cs typeface="Lato"/>
              <a:sym typeface="Lato"/>
            </a:endParaRPr>
          </a:p>
        </p:txBody>
      </p:sp>
      <p:pic>
        <p:nvPicPr>
          <p:cNvPr id="462" name="Google Shape;462;p35" title="02328c03-20-0-0.wav">
            <a:hlinkClick r:id="rId3"/>
          </p:cNvPr>
          <p:cNvPicPr preferRelativeResize="0"/>
          <p:nvPr/>
        </p:nvPicPr>
        <p:blipFill>
          <a:blip r:embed="rId4">
            <a:alphaModFix/>
          </a:blip>
          <a:stretch>
            <a:fillRect/>
          </a:stretch>
        </p:blipFill>
        <p:spPr>
          <a:xfrm>
            <a:off x="1300700" y="2510200"/>
            <a:ext cx="457200" cy="457200"/>
          </a:xfrm>
          <a:prstGeom prst="rect">
            <a:avLst/>
          </a:prstGeom>
          <a:noFill/>
          <a:ln>
            <a:noFill/>
          </a:ln>
        </p:spPr>
      </p:pic>
      <p:sp>
        <p:nvSpPr>
          <p:cNvPr id="463" name="Google Shape;463;p35"/>
          <p:cNvSpPr txBox="1"/>
          <p:nvPr/>
        </p:nvSpPr>
        <p:spPr>
          <a:xfrm>
            <a:off x="1846100" y="2429625"/>
            <a:ext cx="2169900" cy="400200"/>
          </a:xfrm>
          <a:prstGeom prst="rect">
            <a:avLst/>
          </a:prstGeom>
          <a:noFill/>
          <a:ln>
            <a:noFill/>
          </a:ln>
        </p:spPr>
        <p:txBody>
          <a:bodyPr anchorCtr="0" anchor="t" bIns="91425" lIns="91425" spcFirstLastPara="1" rIns="91425" wrap="square" tIns="91425">
            <a:spAutoFit/>
          </a:bodyPr>
          <a:lstStyle/>
          <a:p>
            <a:pPr indent="0" lvl="0" marL="0" marR="245595" rtl="0" algn="l">
              <a:spcBef>
                <a:spcPts val="0"/>
              </a:spcBef>
              <a:spcAft>
                <a:spcPts val="1600"/>
              </a:spcAft>
              <a:buNone/>
            </a:pPr>
            <a:r>
              <a:rPr b="1" lang="en">
                <a:solidFill>
                  <a:schemeClr val="dk2"/>
                </a:solidFill>
                <a:latin typeface="Lato"/>
                <a:ea typeface="Lato"/>
                <a:cs typeface="Lato"/>
                <a:sym typeface="Lato"/>
              </a:rPr>
              <a:t>Computer keyboard</a:t>
            </a:r>
            <a:endParaRPr/>
          </a:p>
        </p:txBody>
      </p:sp>
      <p:pic>
        <p:nvPicPr>
          <p:cNvPr id="464" name="Google Shape;464;p35" title="100263-2-0-117.wav">
            <a:hlinkClick r:id="rId5"/>
          </p:cNvPr>
          <p:cNvPicPr preferRelativeResize="0"/>
          <p:nvPr/>
        </p:nvPicPr>
        <p:blipFill>
          <a:blip r:embed="rId4">
            <a:alphaModFix/>
          </a:blip>
          <a:stretch>
            <a:fillRect/>
          </a:stretch>
        </p:blipFill>
        <p:spPr>
          <a:xfrm>
            <a:off x="1300700" y="1738125"/>
            <a:ext cx="457200" cy="457200"/>
          </a:xfrm>
          <a:prstGeom prst="rect">
            <a:avLst/>
          </a:prstGeom>
          <a:noFill/>
          <a:ln>
            <a:noFill/>
          </a:ln>
        </p:spPr>
      </p:pic>
      <p:sp>
        <p:nvSpPr>
          <p:cNvPr id="465" name="Google Shape;465;p35"/>
          <p:cNvSpPr txBox="1"/>
          <p:nvPr/>
        </p:nvSpPr>
        <p:spPr>
          <a:xfrm>
            <a:off x="1846100" y="1668613"/>
            <a:ext cx="3000000" cy="400200"/>
          </a:xfrm>
          <a:prstGeom prst="rect">
            <a:avLst/>
          </a:prstGeom>
          <a:noFill/>
          <a:ln>
            <a:noFill/>
          </a:ln>
        </p:spPr>
        <p:txBody>
          <a:bodyPr anchorCtr="0" anchor="t" bIns="91425" lIns="91425" spcFirstLastPara="1" rIns="91425" wrap="square" tIns="91425">
            <a:spAutoFit/>
          </a:bodyPr>
          <a:lstStyle/>
          <a:p>
            <a:pPr indent="0" lvl="0" marL="0" marR="245595" rtl="0" algn="l">
              <a:spcBef>
                <a:spcPts val="0"/>
              </a:spcBef>
              <a:spcAft>
                <a:spcPts val="1600"/>
              </a:spcAft>
              <a:buNone/>
            </a:pPr>
            <a:r>
              <a:rPr b="1" lang="en">
                <a:solidFill>
                  <a:schemeClr val="dk2"/>
                </a:solidFill>
                <a:latin typeface="Lato"/>
                <a:ea typeface="Lato"/>
                <a:cs typeface="Lato"/>
                <a:sym typeface="Lato"/>
              </a:rPr>
              <a:t>Children playing</a:t>
            </a:r>
            <a:endParaRPr/>
          </a:p>
        </p:txBody>
      </p:sp>
      <p:pic>
        <p:nvPicPr>
          <p:cNvPr id="466" name="Google Shape;466;p35" title="100032-3-0-0.wav">
            <a:hlinkClick r:id="rId6"/>
          </p:cNvPr>
          <p:cNvPicPr preferRelativeResize="0"/>
          <p:nvPr/>
        </p:nvPicPr>
        <p:blipFill>
          <a:blip r:embed="rId4">
            <a:alphaModFix/>
          </a:blip>
          <a:stretch>
            <a:fillRect/>
          </a:stretch>
        </p:blipFill>
        <p:spPr>
          <a:xfrm>
            <a:off x="4934288" y="3284525"/>
            <a:ext cx="457200" cy="457200"/>
          </a:xfrm>
          <a:prstGeom prst="rect">
            <a:avLst/>
          </a:prstGeom>
          <a:noFill/>
          <a:ln>
            <a:noFill/>
          </a:ln>
        </p:spPr>
      </p:pic>
      <p:sp>
        <p:nvSpPr>
          <p:cNvPr id="467" name="Google Shape;467;p35"/>
          <p:cNvSpPr txBox="1"/>
          <p:nvPr/>
        </p:nvSpPr>
        <p:spPr>
          <a:xfrm>
            <a:off x="5511575" y="3262850"/>
            <a:ext cx="3000000" cy="400200"/>
          </a:xfrm>
          <a:prstGeom prst="rect">
            <a:avLst/>
          </a:prstGeom>
          <a:noFill/>
          <a:ln>
            <a:noFill/>
          </a:ln>
        </p:spPr>
        <p:txBody>
          <a:bodyPr anchorCtr="0" anchor="t" bIns="91425" lIns="91425" spcFirstLastPara="1" rIns="91425" wrap="square" tIns="91425">
            <a:spAutoFit/>
          </a:bodyPr>
          <a:lstStyle/>
          <a:p>
            <a:pPr indent="0" lvl="0" marL="0" marR="245595" rtl="0" algn="l">
              <a:spcBef>
                <a:spcPts val="0"/>
              </a:spcBef>
              <a:spcAft>
                <a:spcPts val="1600"/>
              </a:spcAft>
              <a:buNone/>
            </a:pPr>
            <a:r>
              <a:rPr b="1" lang="en">
                <a:solidFill>
                  <a:schemeClr val="dk2"/>
                </a:solidFill>
                <a:latin typeface="Lato"/>
                <a:ea typeface="Lato"/>
                <a:cs typeface="Lato"/>
                <a:sym typeface="Lato"/>
              </a:rPr>
              <a:t>Dog bark</a:t>
            </a:r>
            <a:endParaRPr/>
          </a:p>
        </p:txBody>
      </p:sp>
      <p:pic>
        <p:nvPicPr>
          <p:cNvPr id="468" name="Google Shape;468;p35" title="102857-5-0-0.wav">
            <a:hlinkClick r:id="rId7"/>
          </p:cNvPr>
          <p:cNvPicPr preferRelativeResize="0"/>
          <p:nvPr/>
        </p:nvPicPr>
        <p:blipFill>
          <a:blip r:embed="rId4">
            <a:alphaModFix/>
          </a:blip>
          <a:stretch>
            <a:fillRect/>
          </a:stretch>
        </p:blipFill>
        <p:spPr>
          <a:xfrm>
            <a:off x="4954000" y="1738113"/>
            <a:ext cx="457200" cy="457200"/>
          </a:xfrm>
          <a:prstGeom prst="rect">
            <a:avLst/>
          </a:prstGeom>
          <a:noFill/>
          <a:ln>
            <a:noFill/>
          </a:ln>
        </p:spPr>
      </p:pic>
      <p:sp>
        <p:nvSpPr>
          <p:cNvPr id="469" name="Google Shape;469;p35"/>
          <p:cNvSpPr txBox="1"/>
          <p:nvPr/>
        </p:nvSpPr>
        <p:spPr>
          <a:xfrm>
            <a:off x="5511550" y="1765013"/>
            <a:ext cx="14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Lato"/>
                <a:ea typeface="Lato"/>
                <a:cs typeface="Lato"/>
                <a:sym typeface="Lato"/>
              </a:rPr>
              <a:t>Drilling</a:t>
            </a:r>
            <a:endParaRPr b="1">
              <a:solidFill>
                <a:schemeClr val="dk2"/>
              </a:solidFill>
              <a:latin typeface="Lato"/>
              <a:ea typeface="Lato"/>
              <a:cs typeface="Lato"/>
              <a:sym typeface="Lato"/>
            </a:endParaRPr>
          </a:p>
        </p:txBody>
      </p:sp>
      <p:pic>
        <p:nvPicPr>
          <p:cNvPr id="470" name="Google Shape;470;p35" title="102853-8-0-0.wav">
            <a:hlinkClick r:id="rId8"/>
          </p:cNvPr>
          <p:cNvPicPr preferRelativeResize="0"/>
          <p:nvPr/>
        </p:nvPicPr>
        <p:blipFill>
          <a:blip r:embed="rId4">
            <a:alphaModFix/>
          </a:blip>
          <a:stretch>
            <a:fillRect/>
          </a:stretch>
        </p:blipFill>
        <p:spPr>
          <a:xfrm>
            <a:off x="4954000" y="2511325"/>
            <a:ext cx="457200" cy="457200"/>
          </a:xfrm>
          <a:prstGeom prst="rect">
            <a:avLst/>
          </a:prstGeom>
          <a:noFill/>
          <a:ln>
            <a:noFill/>
          </a:ln>
        </p:spPr>
      </p:pic>
      <p:sp>
        <p:nvSpPr>
          <p:cNvPr id="471" name="Google Shape;471;p35"/>
          <p:cNvSpPr txBox="1"/>
          <p:nvPr/>
        </p:nvSpPr>
        <p:spPr>
          <a:xfrm>
            <a:off x="5511575" y="25398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Lato"/>
                <a:ea typeface="Lato"/>
                <a:cs typeface="Lato"/>
                <a:sym typeface="Lato"/>
              </a:rPr>
              <a:t>Siren</a:t>
            </a:r>
            <a:endParaRPr b="1">
              <a:solidFill>
                <a:schemeClr val="dk2"/>
              </a:solidFill>
              <a:latin typeface="Lato"/>
              <a:ea typeface="Lato"/>
              <a:cs typeface="Lato"/>
              <a:sym typeface="Lato"/>
            </a:endParaRPr>
          </a:p>
        </p:txBody>
      </p:sp>
      <p:pic>
        <p:nvPicPr>
          <p:cNvPr id="472" name="Google Shape;472;p35" title="01b9f44a-12-0-0.wav">
            <a:hlinkClick r:id="rId9"/>
          </p:cNvPr>
          <p:cNvPicPr preferRelativeResize="0"/>
          <p:nvPr/>
        </p:nvPicPr>
        <p:blipFill>
          <a:blip r:embed="rId4">
            <a:alphaModFix/>
          </a:blip>
          <a:stretch>
            <a:fillRect/>
          </a:stretch>
        </p:blipFill>
        <p:spPr>
          <a:xfrm>
            <a:off x="4934288" y="4033575"/>
            <a:ext cx="457200" cy="457200"/>
          </a:xfrm>
          <a:prstGeom prst="rect">
            <a:avLst/>
          </a:prstGeom>
          <a:noFill/>
          <a:ln>
            <a:noFill/>
          </a:ln>
        </p:spPr>
      </p:pic>
      <p:sp>
        <p:nvSpPr>
          <p:cNvPr id="473" name="Google Shape;473;p35"/>
          <p:cNvSpPr txBox="1"/>
          <p:nvPr/>
        </p:nvSpPr>
        <p:spPr>
          <a:xfrm>
            <a:off x="5467700" y="4057725"/>
            <a:ext cx="3000000" cy="400200"/>
          </a:xfrm>
          <a:prstGeom prst="rect">
            <a:avLst/>
          </a:prstGeom>
          <a:noFill/>
          <a:ln>
            <a:noFill/>
          </a:ln>
        </p:spPr>
        <p:txBody>
          <a:bodyPr anchorCtr="0" anchor="t" bIns="91425" lIns="91425" spcFirstLastPara="1" rIns="91425" wrap="square" tIns="91425">
            <a:spAutoFit/>
          </a:bodyPr>
          <a:lstStyle/>
          <a:p>
            <a:pPr indent="0" lvl="0" marL="0" marR="245595" rtl="0" algn="l">
              <a:spcBef>
                <a:spcPts val="0"/>
              </a:spcBef>
              <a:spcAft>
                <a:spcPts val="1600"/>
              </a:spcAft>
              <a:buNone/>
            </a:pPr>
            <a:r>
              <a:rPr b="1" lang="en">
                <a:solidFill>
                  <a:schemeClr val="dk2"/>
                </a:solidFill>
                <a:latin typeface="Lato"/>
                <a:ea typeface="Lato"/>
                <a:cs typeface="Lato"/>
                <a:sym typeface="Lato"/>
              </a:rPr>
              <a:t>Telephone</a:t>
            </a:r>
            <a:endParaRPr/>
          </a:p>
        </p:txBody>
      </p:sp>
      <p:pic>
        <p:nvPicPr>
          <p:cNvPr id="474" name="Google Shape;474;p35" title="3c09352b-14-0-0.wav">
            <a:hlinkClick r:id="rId10"/>
          </p:cNvPr>
          <p:cNvPicPr preferRelativeResize="0"/>
          <p:nvPr/>
        </p:nvPicPr>
        <p:blipFill>
          <a:blip r:embed="rId4">
            <a:alphaModFix/>
          </a:blip>
          <a:stretch>
            <a:fillRect/>
          </a:stretch>
        </p:blipFill>
        <p:spPr>
          <a:xfrm>
            <a:off x="1300700" y="4054350"/>
            <a:ext cx="457200" cy="457200"/>
          </a:xfrm>
          <a:prstGeom prst="rect">
            <a:avLst/>
          </a:prstGeom>
          <a:noFill/>
          <a:ln>
            <a:noFill/>
          </a:ln>
        </p:spPr>
      </p:pic>
      <p:sp>
        <p:nvSpPr>
          <p:cNvPr id="475" name="Google Shape;475;p35"/>
          <p:cNvSpPr txBox="1"/>
          <p:nvPr/>
        </p:nvSpPr>
        <p:spPr>
          <a:xfrm>
            <a:off x="1846100" y="3978175"/>
            <a:ext cx="3000000" cy="400200"/>
          </a:xfrm>
          <a:prstGeom prst="rect">
            <a:avLst/>
          </a:prstGeom>
          <a:noFill/>
          <a:ln>
            <a:noFill/>
          </a:ln>
        </p:spPr>
        <p:txBody>
          <a:bodyPr anchorCtr="0" anchor="t" bIns="91425" lIns="91425" spcFirstLastPara="1" rIns="91425" wrap="square" tIns="91425">
            <a:spAutoFit/>
          </a:bodyPr>
          <a:lstStyle/>
          <a:p>
            <a:pPr indent="0" lvl="0" marL="0" marR="245595" rtl="0" algn="l">
              <a:spcBef>
                <a:spcPts val="0"/>
              </a:spcBef>
              <a:spcAft>
                <a:spcPts val="1600"/>
              </a:spcAft>
              <a:buNone/>
            </a:pPr>
            <a:r>
              <a:rPr b="1" lang="en">
                <a:solidFill>
                  <a:schemeClr val="dk2"/>
                </a:solidFill>
                <a:latin typeface="Lato"/>
                <a:ea typeface="Lato"/>
                <a:cs typeface="Lato"/>
                <a:sym typeface="Lato"/>
              </a:rPr>
              <a:t>Microwave oven</a:t>
            </a:r>
            <a:endParaRPr/>
          </a:p>
        </p:txBody>
      </p:sp>
      <p:pic>
        <p:nvPicPr>
          <p:cNvPr id="476" name="Google Shape;476;p35" title="0fb464cf-10-0-0wav.wav">
            <a:hlinkClick r:id="rId11"/>
          </p:cNvPr>
          <p:cNvPicPr preferRelativeResize="0"/>
          <p:nvPr/>
        </p:nvPicPr>
        <p:blipFill>
          <a:blip r:embed="rId4">
            <a:alphaModFix/>
          </a:blip>
          <a:stretch>
            <a:fillRect/>
          </a:stretch>
        </p:blipFill>
        <p:spPr>
          <a:xfrm>
            <a:off x="1300700" y="3282275"/>
            <a:ext cx="457200" cy="457200"/>
          </a:xfrm>
          <a:prstGeom prst="rect">
            <a:avLst/>
          </a:prstGeom>
          <a:noFill/>
          <a:ln>
            <a:noFill/>
          </a:ln>
        </p:spPr>
      </p:pic>
      <p:sp>
        <p:nvSpPr>
          <p:cNvPr id="477" name="Google Shape;477;p35"/>
          <p:cNvSpPr txBox="1"/>
          <p:nvPr/>
        </p:nvSpPr>
        <p:spPr>
          <a:xfrm>
            <a:off x="1846100" y="320388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Lato"/>
                <a:ea typeface="Lato"/>
                <a:cs typeface="Lato"/>
                <a:sym typeface="Lato"/>
              </a:rPr>
              <a:t>Applause</a:t>
            </a:r>
            <a:endParaRPr b="1">
              <a:solidFill>
                <a:schemeClr val="dk2"/>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6"/>
          <p:cNvSpPr txBox="1"/>
          <p:nvPr/>
        </p:nvSpPr>
        <p:spPr>
          <a:xfrm>
            <a:off x="2140950" y="2483750"/>
            <a:ext cx="4862100" cy="7695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lang="en" sz="1900">
                <a:solidFill>
                  <a:schemeClr val="dk2"/>
                </a:solidFill>
                <a:latin typeface="Lato"/>
                <a:ea typeface="Lato"/>
                <a:cs typeface="Lato"/>
                <a:sym typeface="Lato"/>
              </a:rPr>
              <a:t>We heard the audio samples, Do we know now its </a:t>
            </a:r>
            <a:r>
              <a:rPr lang="en" sz="1900">
                <a:solidFill>
                  <a:schemeClr val="dk2"/>
                </a:solidFill>
                <a:latin typeface="Rubik Mono One"/>
                <a:ea typeface="Rubik Mono One"/>
                <a:cs typeface="Rubik Mono One"/>
                <a:sym typeface="Rubik Mono One"/>
              </a:rPr>
              <a:t>Properties</a:t>
            </a:r>
            <a:r>
              <a:rPr b="1" lang="en" sz="1900">
                <a:solidFill>
                  <a:schemeClr val="dk2"/>
                </a:solidFill>
                <a:latin typeface="Lato"/>
                <a:ea typeface="Lato"/>
                <a:cs typeface="Lato"/>
                <a:sym typeface="Lato"/>
              </a:rPr>
              <a:t> ?</a:t>
            </a:r>
            <a:endParaRPr b="1" sz="1900">
              <a:solidFill>
                <a:schemeClr val="dk2"/>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und Design Workshop by Slidesgo">
  <a:themeElements>
    <a:clrScheme name="Simple Light">
      <a:dk1>
        <a:srgbClr val="000000"/>
      </a:dk1>
      <a:lt1>
        <a:srgbClr val="FFFFFF"/>
      </a:lt1>
      <a:dk2>
        <a:srgbClr val="383838"/>
      </a:dk2>
      <a:lt2>
        <a:srgbClr val="212121"/>
      </a:lt2>
      <a:accent1>
        <a:srgbClr val="E5E4E4"/>
      </a:accent1>
      <a:accent2>
        <a:srgbClr val="A0A0A1"/>
      </a:accent2>
      <a:accent3>
        <a:srgbClr val="F7CA4D"/>
      </a:accent3>
      <a:accent4>
        <a:srgbClr val="F7CA4D"/>
      </a:accent4>
      <a:accent5>
        <a:srgbClr val="F7CA4D"/>
      </a:accent5>
      <a:accent6>
        <a:srgbClr val="F7CA4D"/>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